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2" r:id="rId5"/>
    <p:sldId id="257" r:id="rId6"/>
    <p:sldId id="258" r:id="rId7"/>
    <p:sldId id="259" r:id="rId8"/>
    <p:sldId id="282" r:id="rId9"/>
    <p:sldId id="260" r:id="rId10"/>
    <p:sldId id="281" r:id="rId11"/>
    <p:sldId id="273" r:id="rId12"/>
    <p:sldId id="261" r:id="rId13"/>
    <p:sldId id="285" r:id="rId14"/>
    <p:sldId id="262" r:id="rId15"/>
    <p:sldId id="284" r:id="rId16"/>
    <p:sldId id="283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9" autoAdjust="0"/>
    <p:restoredTop sz="89377" autoAdjust="0"/>
  </p:normalViewPr>
  <p:slideViewPr>
    <p:cSldViewPr snapToGrid="0" snapToObjects="1">
      <p:cViewPr varScale="1">
        <p:scale>
          <a:sx n="85" d="100"/>
          <a:sy n="85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1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6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9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6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5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CCFFC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C302-F2E0-A444-A4F2-10874693B7C4}" type="datetimeFigureOut">
              <a:rPr lang="en-US" smtClean="0"/>
              <a:t>11/16/15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6DAE7-0CAA-DA4A-9501-45D298245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2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nibrain.com/how-lord-ganesha-got-his-elephant-hea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ree-ganesh-bi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7"/>
            <a:ext cx="9144000" cy="6866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Ganesh: The Elephant God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0717"/>
            <a:ext cx="6400800" cy="1752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</a:rPr>
              <a:t>By: Shayan Jiwani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3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1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Four Elements define Ganesh’s origin</a:t>
            </a:r>
            <a:br>
              <a:rPr lang="en-US" dirty="0" smtClean="0">
                <a:sym typeface="Wingding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Already conflict between Shiva and </a:t>
            </a:r>
            <a:r>
              <a:rPr lang="en-US" dirty="0" err="1" smtClean="0"/>
              <a:t>Parvati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Birth is always unusual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Shiva becomes more attracted to </a:t>
            </a:r>
            <a:r>
              <a:rPr lang="en-US" dirty="0" err="1" smtClean="0"/>
              <a:t>Parvati</a:t>
            </a:r>
            <a:r>
              <a:rPr lang="en-US" dirty="0" smtClean="0"/>
              <a:t> when Ganesh blocks his path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Belief of beheading enhances auspiciousness</a:t>
            </a:r>
          </a:p>
        </p:txBody>
      </p:sp>
    </p:spTree>
    <p:extLst>
      <p:ext uri="{BB962C8B-B14F-4D97-AF65-F5344CB8AC3E}">
        <p14:creationId xmlns:p14="http://schemas.microsoft.com/office/powerpoint/2010/main" val="205241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of the 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Agriculture crucial in South Asia</a:t>
            </a:r>
          </a:p>
          <a:p>
            <a:r>
              <a:rPr lang="en-US" i="1" dirty="0" err="1" smtClean="0"/>
              <a:t>Mushak</a:t>
            </a:r>
            <a:r>
              <a:rPr lang="en-US" i="1" dirty="0" smtClean="0"/>
              <a:t> </a:t>
            </a:r>
            <a:r>
              <a:rPr lang="en-US" i="1" dirty="0" err="1" smtClean="0"/>
              <a:t>Vahan</a:t>
            </a:r>
            <a:r>
              <a:rPr lang="en-US" dirty="0" smtClean="0"/>
              <a:t>: “rider on a rat”</a:t>
            </a:r>
          </a:p>
          <a:p>
            <a:r>
              <a:rPr lang="en-US" dirty="0" smtClean="0"/>
              <a:t>Cornsheaves swinging side to side parallel trunk of an elephant</a:t>
            </a:r>
          </a:p>
          <a:p>
            <a:r>
              <a:rPr lang="en-US" dirty="0" err="1" smtClean="0"/>
              <a:t>Modakas</a:t>
            </a:r>
            <a:r>
              <a:rPr lang="en-US" dirty="0" smtClean="0"/>
              <a:t>- ingredients are part of the harvest</a:t>
            </a:r>
          </a:p>
          <a:p>
            <a:r>
              <a:rPr lang="en-US" dirty="0" smtClean="0"/>
              <a:t>Various Rituals in regards to Harvest:</a:t>
            </a:r>
          </a:p>
          <a:p>
            <a:pPr lvl="1"/>
            <a:r>
              <a:rPr lang="en-US" dirty="0" err="1" smtClean="0"/>
              <a:t>Undir</a:t>
            </a:r>
            <a:r>
              <a:rPr lang="en-US" dirty="0" smtClean="0"/>
              <a:t> Bi</a:t>
            </a:r>
          </a:p>
          <a:p>
            <a:pPr lvl="1"/>
            <a:r>
              <a:rPr lang="en-US" dirty="0" smtClean="0"/>
              <a:t>Line of ashes</a:t>
            </a:r>
          </a:p>
          <a:p>
            <a:pPr lvl="1"/>
            <a:r>
              <a:rPr lang="en-US" dirty="0" err="1" smtClean="0"/>
              <a:t>Panch</a:t>
            </a:r>
            <a:r>
              <a:rPr lang="en-US" dirty="0" smtClean="0"/>
              <a:t> </a:t>
            </a:r>
            <a:r>
              <a:rPr lang="en-US" dirty="0" err="1" smtClean="0"/>
              <a:t>Mahals</a:t>
            </a:r>
            <a:endParaRPr lang="en-US" dirty="0"/>
          </a:p>
          <a:p>
            <a:pPr lvl="1"/>
            <a:r>
              <a:rPr lang="en-US" dirty="0" err="1" smtClean="0"/>
              <a:t>Kandesh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21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fc17eb7302aa855cb2ab445644753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Festival and Miracle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Ganesh </a:t>
            </a:r>
            <a:r>
              <a:rPr lang="en-US" dirty="0" err="1" smtClean="0"/>
              <a:t>Chaturthi</a:t>
            </a:r>
            <a:endParaRPr lang="en-US" dirty="0" smtClean="0"/>
          </a:p>
          <a:p>
            <a:pPr lvl="1"/>
            <a:r>
              <a:rPr lang="en-US" dirty="0" smtClean="0"/>
              <a:t>Ten day festival celebrating his birth</a:t>
            </a:r>
          </a:p>
          <a:p>
            <a:pPr lvl="1"/>
            <a:r>
              <a:rPr lang="en-US" dirty="0" smtClean="0"/>
              <a:t>Idols of Ganesh elevated</a:t>
            </a:r>
          </a:p>
          <a:p>
            <a:pPr lvl="1"/>
            <a:r>
              <a:rPr lang="en-US" i="1" dirty="0" err="1" smtClean="0"/>
              <a:t>Panapratishtha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shhodashopachara</a:t>
            </a:r>
            <a:endParaRPr lang="en-US" dirty="0" smtClean="0"/>
          </a:p>
          <a:p>
            <a:pPr lvl="1"/>
            <a:r>
              <a:rPr lang="en-US" dirty="0" smtClean="0"/>
              <a:t>Immersed in rivers in the end</a:t>
            </a:r>
          </a:p>
          <a:p>
            <a:pPr lvl="1"/>
            <a:r>
              <a:rPr lang="en-US" dirty="0" smtClean="0"/>
              <a:t>Idols also painted </a:t>
            </a:r>
            <a:r>
              <a:rPr lang="en-US" dirty="0" smtClean="0">
                <a:sym typeface="Wingdings"/>
              </a:rPr>
              <a:t> Parade of Idols on floats</a:t>
            </a:r>
            <a:endParaRPr lang="en-US" dirty="0"/>
          </a:p>
          <a:p>
            <a:r>
              <a:rPr lang="en-US" dirty="0" smtClean="0"/>
              <a:t>Ganesh Milk Miracle</a:t>
            </a:r>
          </a:p>
          <a:p>
            <a:pPr lvl="1"/>
            <a:r>
              <a:rPr lang="en-US" dirty="0" smtClean="0"/>
              <a:t>Priests claim Ganesh drank milk offerings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065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__G9H3197_In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c959472a7603c5d113d83a6ce78c3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9330" y="449384"/>
            <a:ext cx="4807611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8150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rth-of-ganes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6252" cy="6857999"/>
          </a:xfrm>
          <a:prstGeom prst="rect">
            <a:avLst/>
          </a:prstGeom>
        </p:spPr>
      </p:pic>
      <p:pic>
        <p:nvPicPr>
          <p:cNvPr id="6" name="Picture 5" descr="ganesh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52" y="0"/>
            <a:ext cx="45077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8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nesha-get-his-elephant-head-lord-shiva-gave-vinayak-soon-vinayak-known-as-ganesh-499975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9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7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Parvati</a:t>
            </a:r>
            <a:r>
              <a:rPr lang="en-US" dirty="0" smtClean="0"/>
              <a:t> created Ganesh from the residue in her bath tub</a:t>
            </a:r>
          </a:p>
          <a:p>
            <a:r>
              <a:rPr lang="en-US" dirty="0" smtClean="0"/>
              <a:t>Placed him outside to stand guard</a:t>
            </a:r>
          </a:p>
          <a:p>
            <a:r>
              <a:rPr lang="en-US" dirty="0" smtClean="0"/>
              <a:t>Shiva breaks his head into a thousand pieces</a:t>
            </a:r>
          </a:p>
          <a:p>
            <a:r>
              <a:rPr lang="en-US" dirty="0" err="1" smtClean="0"/>
              <a:t>Parvati</a:t>
            </a:r>
            <a:r>
              <a:rPr lang="en-US" dirty="0" smtClean="0"/>
              <a:t> demands Shiva bring him back to life</a:t>
            </a:r>
          </a:p>
          <a:p>
            <a:r>
              <a:rPr lang="en-US" dirty="0" smtClean="0"/>
              <a:t>First head he finds is that of an elephant</a:t>
            </a:r>
          </a:p>
          <a:p>
            <a:r>
              <a:rPr lang="en-US" dirty="0" smtClean="0"/>
              <a:t>Shiva gives Ganesh powers to compensate</a:t>
            </a:r>
          </a:p>
        </p:txBody>
      </p:sp>
    </p:spTree>
    <p:extLst>
      <p:ext uri="{BB962C8B-B14F-4D97-AF65-F5344CB8AC3E}">
        <p14:creationId xmlns:p14="http://schemas.microsoft.com/office/powerpoint/2010/main" val="176327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Dwarfish and potbellied</a:t>
            </a:r>
          </a:p>
          <a:p>
            <a:r>
              <a:rPr lang="en-US" dirty="0" smtClean="0"/>
              <a:t>Complexion is reddish</a:t>
            </a:r>
          </a:p>
          <a:p>
            <a:r>
              <a:rPr lang="en-US" dirty="0" smtClean="0"/>
              <a:t>Items in his hand</a:t>
            </a:r>
          </a:p>
          <a:p>
            <a:r>
              <a:rPr lang="en-US" dirty="0" smtClean="0"/>
              <a:t>Broken tusk</a:t>
            </a:r>
          </a:p>
          <a:p>
            <a:r>
              <a:rPr lang="en-US" dirty="0" smtClean="0"/>
              <a:t>Elephant head</a:t>
            </a:r>
          </a:p>
          <a:p>
            <a:r>
              <a:rPr lang="en-US" dirty="0" smtClean="0"/>
              <a:t>Multiple arms</a:t>
            </a:r>
          </a:p>
          <a:p>
            <a:r>
              <a:rPr lang="en-US" dirty="0" smtClean="0"/>
              <a:t>Multiple heads</a:t>
            </a:r>
          </a:p>
          <a:p>
            <a:r>
              <a:rPr lang="en-US" dirty="0" smtClean="0"/>
              <a:t>Riding his rat (</a:t>
            </a:r>
            <a:r>
              <a:rPr lang="en-US" i="1" dirty="0" err="1" smtClean="0"/>
              <a:t>Vahana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d1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07" y="1600201"/>
            <a:ext cx="43103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6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and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407877" cy="4525963"/>
          </a:xfrm>
        </p:spPr>
        <p:txBody>
          <a:bodyPr/>
          <a:lstStyle/>
          <a:p>
            <a:r>
              <a:rPr lang="en-US" dirty="0" smtClean="0"/>
              <a:t>Creator and Remover of obstacles</a:t>
            </a:r>
          </a:p>
          <a:p>
            <a:r>
              <a:rPr lang="en-US" dirty="0" smtClean="0"/>
              <a:t>Controls outcomes of one’s endeavors</a:t>
            </a:r>
          </a:p>
          <a:p>
            <a:r>
              <a:rPr lang="en-US" dirty="0" smtClean="0"/>
              <a:t>God of Good Luck</a:t>
            </a:r>
            <a:endParaRPr lang="en-US" dirty="0"/>
          </a:p>
          <a:p>
            <a:r>
              <a:rPr lang="en-US" dirty="0" smtClean="0"/>
              <a:t>People must say puja to him</a:t>
            </a:r>
          </a:p>
          <a:p>
            <a:endParaRPr lang="en-US" dirty="0" smtClean="0"/>
          </a:p>
        </p:txBody>
      </p:sp>
      <p:pic>
        <p:nvPicPr>
          <p:cNvPr id="4" name="Picture 3" descr="clip_image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54" y="1817077"/>
            <a:ext cx="4493846" cy="50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9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Five Periods of Time:</a:t>
            </a:r>
          </a:p>
          <a:p>
            <a:pPr marL="514350" indent="-514350">
              <a:buAutoNum type="arabicPeriod"/>
            </a:pPr>
            <a:r>
              <a:rPr lang="en-US" dirty="0" smtClean="0"/>
              <a:t>Scribe for </a:t>
            </a:r>
            <a:r>
              <a:rPr lang="en-US" i="1" dirty="0" smtClean="0"/>
              <a:t>Mahabharata</a:t>
            </a:r>
          </a:p>
          <a:p>
            <a:pPr marL="514350" indent="-514350">
              <a:buAutoNum type="arabicPeriod"/>
            </a:pPr>
            <a:r>
              <a:rPr lang="en-US" dirty="0" smtClean="0"/>
              <a:t>Rapid spread of Ganesh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Mahapuranas</a:t>
            </a:r>
            <a:r>
              <a:rPr lang="en-US" dirty="0"/>
              <a:t>-</a:t>
            </a:r>
            <a:r>
              <a:rPr lang="en-US" dirty="0" smtClean="0"/>
              <a:t> Ganesh born into Siva’s family</a:t>
            </a:r>
          </a:p>
          <a:p>
            <a:pPr marL="514350" indent="-514350">
              <a:buAutoNum type="arabicPeriod"/>
            </a:pPr>
            <a:r>
              <a:rPr lang="en-US" dirty="0" smtClean="0"/>
              <a:t>Formalization of Ganesh’s theology</a:t>
            </a:r>
          </a:p>
          <a:p>
            <a:pPr marL="514350" indent="-514350">
              <a:buAutoNum type="arabicPeriod"/>
            </a:pPr>
            <a:r>
              <a:rPr lang="en-US" dirty="0" smtClean="0"/>
              <a:t>Modern Ganesh: one of the greatest Gods</a:t>
            </a:r>
          </a:p>
          <a:p>
            <a:pPr marL="0" indent="0">
              <a:buNone/>
            </a:pPr>
            <a:r>
              <a:rPr lang="en-US" dirty="0" smtClean="0"/>
              <a:t>Ideas of Dualism? </a:t>
            </a:r>
            <a:r>
              <a:rPr lang="en-US" dirty="0" err="1" smtClean="0"/>
              <a:t>Pryzulski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Spirits of the Mountain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Ganapati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6828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yasa-ganes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2308"/>
          </a:xfrm>
          <a:prstGeom prst="rect">
            <a:avLst/>
          </a:prstGeom>
        </p:spPr>
      </p:pic>
      <p:pic>
        <p:nvPicPr>
          <p:cNvPr id="5" name="Picture 4" descr="blogger-image-4505124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90294"/>
            <a:ext cx="9144000" cy="31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his Elephant 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Shiva Purana: Ganesh from items in bath tub</a:t>
            </a:r>
          </a:p>
          <a:p>
            <a:r>
              <a:rPr lang="en-US" dirty="0" err="1" smtClean="0"/>
              <a:t>Skanda</a:t>
            </a:r>
            <a:r>
              <a:rPr lang="en-US" dirty="0" smtClean="0"/>
              <a:t> Purana: </a:t>
            </a:r>
            <a:r>
              <a:rPr lang="en-US" dirty="0" err="1" smtClean="0"/>
              <a:t>Skanda</a:t>
            </a:r>
            <a:r>
              <a:rPr lang="en-US" dirty="0" smtClean="0"/>
              <a:t> completed Ganesh</a:t>
            </a:r>
          </a:p>
          <a:p>
            <a:r>
              <a:rPr lang="en-US" dirty="0" err="1" smtClean="0"/>
              <a:t>Varaha</a:t>
            </a:r>
            <a:r>
              <a:rPr lang="en-US" dirty="0" smtClean="0"/>
              <a:t> Purana: Shiva initially gave the head in addition to serpent threads</a:t>
            </a:r>
          </a:p>
          <a:p>
            <a:r>
              <a:rPr lang="en-US" dirty="0" err="1" smtClean="0"/>
              <a:t>Brahmavaivarta</a:t>
            </a:r>
            <a:r>
              <a:rPr lang="en-US" dirty="0" smtClean="0"/>
              <a:t> Purana: planet </a:t>
            </a:r>
            <a:r>
              <a:rPr lang="en-US" dirty="0" err="1" smtClean="0"/>
              <a:t>Shani’s</a:t>
            </a:r>
            <a:r>
              <a:rPr lang="en-US" dirty="0" smtClean="0"/>
              <a:t> curse </a:t>
            </a:r>
            <a:r>
              <a:rPr lang="en-US" dirty="0" smtClean="0">
                <a:sym typeface="Wingdings"/>
              </a:rPr>
              <a:t> head replaced by king of the elephants</a:t>
            </a:r>
          </a:p>
          <a:p>
            <a:r>
              <a:rPr lang="en-US" dirty="0" smtClean="0">
                <a:sym typeface="Wingdings"/>
                <a:hlinkClick r:id="rId2"/>
              </a:rPr>
              <a:t>http://anibrain.com/how-lord-ganesha-got-his-elephant-head/</a:t>
            </a: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2646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11306</TotalTime>
  <Words>337</Words>
  <Application>Microsoft Macintosh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Ganesh: The Elephant God</vt:lpstr>
      <vt:lpstr>PowerPoint Presentation</vt:lpstr>
      <vt:lpstr>PowerPoint Presentation</vt:lpstr>
      <vt:lpstr>Birth</vt:lpstr>
      <vt:lpstr>Appearance</vt:lpstr>
      <vt:lpstr>Roles and Duties</vt:lpstr>
      <vt:lpstr>Historical Background</vt:lpstr>
      <vt:lpstr>PowerPoint Presentation</vt:lpstr>
      <vt:lpstr>Origin of his Elephant Head</vt:lpstr>
      <vt:lpstr>PowerPoint Presentation</vt:lpstr>
      <vt:lpstr> Four Elements define Ganesh’s origin </vt:lpstr>
      <vt:lpstr>King of the Harvest</vt:lpstr>
      <vt:lpstr>PowerPoint Presentation</vt:lpstr>
      <vt:lpstr>Festival and Miracle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Ganesh: The Elephant God</dc:title>
  <dc:creator>Shayan Jiwani</dc:creator>
  <cp:lastModifiedBy>Shayan Jiwani</cp:lastModifiedBy>
  <cp:revision>36</cp:revision>
  <dcterms:created xsi:type="dcterms:W3CDTF">2015-11-16T08:09:26Z</dcterms:created>
  <dcterms:modified xsi:type="dcterms:W3CDTF">2015-11-24T04:36:18Z</dcterms:modified>
</cp:coreProperties>
</file>