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48" r:id="rId2"/>
  </p:sldMasterIdLst>
  <p:notesMasterIdLst>
    <p:notesMasterId r:id="rId12"/>
  </p:notesMasterIdLst>
  <p:sldIdLst>
    <p:sldId id="270" r:id="rId3"/>
    <p:sldId id="258" r:id="rId4"/>
    <p:sldId id="263" r:id="rId5"/>
    <p:sldId id="271" r:id="rId6"/>
    <p:sldId id="281" r:id="rId7"/>
    <p:sldId id="279" r:id="rId8"/>
    <p:sldId id="278" r:id="rId9"/>
    <p:sldId id="257" r:id="rId10"/>
    <p:sldId id="28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F2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927D3-D9F7-4E47-9D9E-B3EF7FFD0911}" v="8" dt="2024-03-13T16:10:25.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0"/>
    <p:restoredTop sz="94694"/>
  </p:normalViewPr>
  <p:slideViewPr>
    <p:cSldViewPr snapToGrid="0" snapToObjects="1">
      <p:cViewPr varScale="1">
        <p:scale>
          <a:sx n="65" d="100"/>
          <a:sy n="65" d="100"/>
        </p:scale>
        <p:origin x="109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ons, Anna" userId="32ef33a9-57a8-4d70-8944-dd47a8e4f44f" providerId="ADAL" clId="{0AE927D3-D9F7-4E47-9D9E-B3EF7FFD0911}"/>
    <pc:docChg chg="undo custSel addSld delSld modSld sldOrd">
      <pc:chgData name="Gibbons, Anna" userId="32ef33a9-57a8-4d70-8944-dd47a8e4f44f" providerId="ADAL" clId="{0AE927D3-D9F7-4E47-9D9E-B3EF7FFD0911}" dt="2024-03-13T20:41:33.899" v="413" actId="1076"/>
      <pc:docMkLst>
        <pc:docMk/>
      </pc:docMkLst>
      <pc:sldChg chg="modSp mod">
        <pc:chgData name="Gibbons, Anna" userId="32ef33a9-57a8-4d70-8944-dd47a8e4f44f" providerId="ADAL" clId="{0AE927D3-D9F7-4E47-9D9E-B3EF7FFD0911}" dt="2024-03-13T20:41:33.899" v="413" actId="1076"/>
        <pc:sldMkLst>
          <pc:docMk/>
          <pc:sldMk cId="582598126" sldId="257"/>
        </pc:sldMkLst>
        <pc:spChg chg="mod">
          <ac:chgData name="Gibbons, Anna" userId="32ef33a9-57a8-4d70-8944-dd47a8e4f44f" providerId="ADAL" clId="{0AE927D3-D9F7-4E47-9D9E-B3EF7FFD0911}" dt="2024-03-13T20:41:33.899" v="413" actId="1076"/>
          <ac:spMkLst>
            <pc:docMk/>
            <pc:sldMk cId="582598126" sldId="257"/>
            <ac:spMk id="3" creationId="{00000000-0000-0000-0000-000000000000}"/>
          </ac:spMkLst>
        </pc:spChg>
        <pc:spChg chg="mod">
          <ac:chgData name="Gibbons, Anna" userId="32ef33a9-57a8-4d70-8944-dd47a8e4f44f" providerId="ADAL" clId="{0AE927D3-D9F7-4E47-9D9E-B3EF7FFD0911}" dt="2024-03-13T20:41:31.045" v="412" actId="1076"/>
          <ac:spMkLst>
            <pc:docMk/>
            <pc:sldMk cId="582598126" sldId="257"/>
            <ac:spMk id="6" creationId="{00000000-0000-0000-0000-000000000000}"/>
          </ac:spMkLst>
        </pc:spChg>
      </pc:sldChg>
      <pc:sldChg chg="modSp mod modClrScheme chgLayout">
        <pc:chgData name="Gibbons, Anna" userId="32ef33a9-57a8-4d70-8944-dd47a8e4f44f" providerId="ADAL" clId="{0AE927D3-D9F7-4E47-9D9E-B3EF7FFD0911}" dt="2024-03-13T16:09:39.285" v="389" actId="2711"/>
        <pc:sldMkLst>
          <pc:docMk/>
          <pc:sldMk cId="1348757009" sldId="258"/>
        </pc:sldMkLst>
        <pc:spChg chg="mod">
          <ac:chgData name="Gibbons, Anna" userId="32ef33a9-57a8-4d70-8944-dd47a8e4f44f" providerId="ADAL" clId="{0AE927D3-D9F7-4E47-9D9E-B3EF7FFD0911}" dt="2024-03-13T16:09:39.285" v="389" actId="2711"/>
          <ac:spMkLst>
            <pc:docMk/>
            <pc:sldMk cId="1348757009" sldId="258"/>
            <ac:spMk id="8" creationId="{00000000-0000-0000-0000-000000000000}"/>
          </ac:spMkLst>
        </pc:spChg>
        <pc:spChg chg="mod">
          <ac:chgData name="Gibbons, Anna" userId="32ef33a9-57a8-4d70-8944-dd47a8e4f44f" providerId="ADAL" clId="{0AE927D3-D9F7-4E47-9D9E-B3EF7FFD0911}" dt="2024-03-13T16:09:28.833" v="388" actId="2711"/>
          <ac:spMkLst>
            <pc:docMk/>
            <pc:sldMk cId="1348757009" sldId="258"/>
            <ac:spMk id="9" creationId="{00000000-0000-0000-0000-000000000000}"/>
          </ac:spMkLst>
        </pc:spChg>
        <pc:picChg chg="mod ord">
          <ac:chgData name="Gibbons, Anna" userId="32ef33a9-57a8-4d70-8944-dd47a8e4f44f" providerId="ADAL" clId="{0AE927D3-D9F7-4E47-9D9E-B3EF7FFD0911}" dt="2024-03-13T16:00:47.634" v="93" actId="26606"/>
          <ac:picMkLst>
            <pc:docMk/>
            <pc:sldMk cId="1348757009" sldId="258"/>
            <ac:picMk id="6" creationId="{00000000-0000-0000-0000-000000000000}"/>
          </ac:picMkLst>
        </pc:picChg>
      </pc:sldChg>
      <pc:sldChg chg="del">
        <pc:chgData name="Gibbons, Anna" userId="32ef33a9-57a8-4d70-8944-dd47a8e4f44f" providerId="ADAL" clId="{0AE927D3-D9F7-4E47-9D9E-B3EF7FFD0911}" dt="2024-03-13T16:05:00.637" v="185" actId="47"/>
        <pc:sldMkLst>
          <pc:docMk/>
          <pc:sldMk cId="1517095330" sldId="260"/>
        </pc:sldMkLst>
      </pc:sldChg>
      <pc:sldChg chg="modSp mod">
        <pc:chgData name="Gibbons, Anna" userId="32ef33a9-57a8-4d70-8944-dd47a8e4f44f" providerId="ADAL" clId="{0AE927D3-D9F7-4E47-9D9E-B3EF7FFD0911}" dt="2024-03-13T20:39:25.994" v="401" actId="1076"/>
        <pc:sldMkLst>
          <pc:docMk/>
          <pc:sldMk cId="1342671755" sldId="263"/>
        </pc:sldMkLst>
        <pc:spChg chg="mod">
          <ac:chgData name="Gibbons, Anna" userId="32ef33a9-57a8-4d70-8944-dd47a8e4f44f" providerId="ADAL" clId="{0AE927D3-D9F7-4E47-9D9E-B3EF7FFD0911}" dt="2024-03-13T20:39:25.994" v="401" actId="1076"/>
          <ac:spMkLst>
            <pc:docMk/>
            <pc:sldMk cId="1342671755" sldId="263"/>
            <ac:spMk id="2" creationId="{00000000-0000-0000-0000-000000000000}"/>
          </ac:spMkLst>
        </pc:spChg>
        <pc:spChg chg="mod">
          <ac:chgData name="Gibbons, Anna" userId="32ef33a9-57a8-4d70-8944-dd47a8e4f44f" providerId="ADAL" clId="{0AE927D3-D9F7-4E47-9D9E-B3EF7FFD0911}" dt="2024-03-13T16:09:19.596" v="387" actId="2711"/>
          <ac:spMkLst>
            <pc:docMk/>
            <pc:sldMk cId="1342671755" sldId="263"/>
            <ac:spMk id="3" creationId="{00000000-0000-0000-0000-000000000000}"/>
          </ac:spMkLst>
        </pc:spChg>
      </pc:sldChg>
      <pc:sldChg chg="modSp mod">
        <pc:chgData name="Gibbons, Anna" userId="32ef33a9-57a8-4d70-8944-dd47a8e4f44f" providerId="ADAL" clId="{0AE927D3-D9F7-4E47-9D9E-B3EF7FFD0911}" dt="2024-03-13T16:09:49.087" v="390" actId="2711"/>
        <pc:sldMkLst>
          <pc:docMk/>
          <pc:sldMk cId="1369671726" sldId="270"/>
        </pc:sldMkLst>
        <pc:spChg chg="mod">
          <ac:chgData name="Gibbons, Anna" userId="32ef33a9-57a8-4d70-8944-dd47a8e4f44f" providerId="ADAL" clId="{0AE927D3-D9F7-4E47-9D9E-B3EF7FFD0911}" dt="2024-03-13T16:09:49.087" v="390" actId="2711"/>
          <ac:spMkLst>
            <pc:docMk/>
            <pc:sldMk cId="1369671726" sldId="270"/>
            <ac:spMk id="2" creationId="{00000000-0000-0000-0000-000000000000}"/>
          </ac:spMkLst>
        </pc:spChg>
      </pc:sldChg>
      <pc:sldChg chg="modSp mod">
        <pc:chgData name="Gibbons, Anna" userId="32ef33a9-57a8-4d70-8944-dd47a8e4f44f" providerId="ADAL" clId="{0AE927D3-D9F7-4E47-9D9E-B3EF7FFD0911}" dt="2024-03-13T20:40:26.667" v="404" actId="20577"/>
        <pc:sldMkLst>
          <pc:docMk/>
          <pc:sldMk cId="1533459778" sldId="271"/>
        </pc:sldMkLst>
        <pc:spChg chg="mod">
          <ac:chgData name="Gibbons, Anna" userId="32ef33a9-57a8-4d70-8944-dd47a8e4f44f" providerId="ADAL" clId="{0AE927D3-D9F7-4E47-9D9E-B3EF7FFD0911}" dt="2024-03-13T20:40:26.667" v="404" actId="20577"/>
          <ac:spMkLst>
            <pc:docMk/>
            <pc:sldMk cId="1533459778" sldId="271"/>
            <ac:spMk id="2" creationId="{00000000-0000-0000-0000-000000000000}"/>
          </ac:spMkLst>
        </pc:spChg>
        <pc:spChg chg="mod">
          <ac:chgData name="Gibbons, Anna" userId="32ef33a9-57a8-4d70-8944-dd47a8e4f44f" providerId="ADAL" clId="{0AE927D3-D9F7-4E47-9D9E-B3EF7FFD0911}" dt="2024-03-13T20:39:53.006" v="403" actId="20577"/>
          <ac:spMkLst>
            <pc:docMk/>
            <pc:sldMk cId="1533459778" sldId="271"/>
            <ac:spMk id="5" creationId="{00000000-0000-0000-0000-000000000000}"/>
          </ac:spMkLst>
        </pc:spChg>
      </pc:sldChg>
      <pc:sldChg chg="del">
        <pc:chgData name="Gibbons, Anna" userId="32ef33a9-57a8-4d70-8944-dd47a8e4f44f" providerId="ADAL" clId="{0AE927D3-D9F7-4E47-9D9E-B3EF7FFD0911}" dt="2024-03-13T16:05:05.654" v="186" actId="47"/>
        <pc:sldMkLst>
          <pc:docMk/>
          <pc:sldMk cId="524905687" sldId="274"/>
        </pc:sldMkLst>
      </pc:sldChg>
      <pc:sldChg chg="del">
        <pc:chgData name="Gibbons, Anna" userId="32ef33a9-57a8-4d70-8944-dd47a8e4f44f" providerId="ADAL" clId="{0AE927D3-D9F7-4E47-9D9E-B3EF7FFD0911}" dt="2024-03-13T16:04:41.843" v="184" actId="47"/>
        <pc:sldMkLst>
          <pc:docMk/>
          <pc:sldMk cId="3180593290" sldId="276"/>
        </pc:sldMkLst>
      </pc:sldChg>
      <pc:sldChg chg="del">
        <pc:chgData name="Gibbons, Anna" userId="32ef33a9-57a8-4d70-8944-dd47a8e4f44f" providerId="ADAL" clId="{0AE927D3-D9F7-4E47-9D9E-B3EF7FFD0911}" dt="2024-03-13T16:05:13.790" v="188" actId="47"/>
        <pc:sldMkLst>
          <pc:docMk/>
          <pc:sldMk cId="1582217289" sldId="277"/>
        </pc:sldMkLst>
      </pc:sldChg>
      <pc:sldChg chg="addSp delSp modSp mod">
        <pc:chgData name="Gibbons, Anna" userId="32ef33a9-57a8-4d70-8944-dd47a8e4f44f" providerId="ADAL" clId="{0AE927D3-D9F7-4E47-9D9E-B3EF7FFD0911}" dt="2024-03-13T20:41:08.924" v="411" actId="1076"/>
        <pc:sldMkLst>
          <pc:docMk/>
          <pc:sldMk cId="3968955544" sldId="278"/>
        </pc:sldMkLst>
        <pc:spChg chg="mod">
          <ac:chgData name="Gibbons, Anna" userId="32ef33a9-57a8-4d70-8944-dd47a8e4f44f" providerId="ADAL" clId="{0AE927D3-D9F7-4E47-9D9E-B3EF7FFD0911}" dt="2024-03-13T20:41:08.924" v="411" actId="1076"/>
          <ac:spMkLst>
            <pc:docMk/>
            <pc:sldMk cId="3968955544" sldId="278"/>
            <ac:spMk id="8" creationId="{00000000-0000-0000-0000-000000000000}"/>
          </ac:spMkLst>
        </pc:spChg>
        <pc:spChg chg="mod">
          <ac:chgData name="Gibbons, Anna" userId="32ef33a9-57a8-4d70-8944-dd47a8e4f44f" providerId="ADAL" clId="{0AE927D3-D9F7-4E47-9D9E-B3EF7FFD0911}" dt="2024-03-13T20:41:04.521" v="410" actId="14100"/>
          <ac:spMkLst>
            <pc:docMk/>
            <pc:sldMk cId="3968955544" sldId="278"/>
            <ac:spMk id="10" creationId="{00000000-0000-0000-0000-000000000000}"/>
          </ac:spMkLst>
        </pc:spChg>
        <pc:spChg chg="del">
          <ac:chgData name="Gibbons, Anna" userId="32ef33a9-57a8-4d70-8944-dd47a8e4f44f" providerId="ADAL" clId="{0AE927D3-D9F7-4E47-9D9E-B3EF7FFD0911}" dt="2024-03-13T16:03:37.609" v="174" actId="26606"/>
          <ac:spMkLst>
            <pc:docMk/>
            <pc:sldMk cId="3968955544" sldId="278"/>
            <ac:spMk id="1033" creationId="{45D37F4E-DDB4-456B-97E0-9937730A039F}"/>
          </ac:spMkLst>
        </pc:spChg>
        <pc:spChg chg="del">
          <ac:chgData name="Gibbons, Anna" userId="32ef33a9-57a8-4d70-8944-dd47a8e4f44f" providerId="ADAL" clId="{0AE927D3-D9F7-4E47-9D9E-B3EF7FFD0911}" dt="2024-03-13T16:03:37.609" v="174" actId="26606"/>
          <ac:spMkLst>
            <pc:docMk/>
            <pc:sldMk cId="3968955544" sldId="278"/>
            <ac:spMk id="1035" creationId="{B2DD41CD-8F47-4F56-AD12-4E2FF7696987}"/>
          </ac:spMkLst>
        </pc:spChg>
        <pc:spChg chg="add">
          <ac:chgData name="Gibbons, Anna" userId="32ef33a9-57a8-4d70-8944-dd47a8e4f44f" providerId="ADAL" clId="{0AE927D3-D9F7-4E47-9D9E-B3EF7FFD0911}" dt="2024-03-13T16:03:37.609" v="174" actId="26606"/>
          <ac:spMkLst>
            <pc:docMk/>
            <pc:sldMk cId="3968955544" sldId="278"/>
            <ac:spMk id="1040" creationId="{DB304A14-32D0-4873-B914-423ED7B8DAFD}"/>
          </ac:spMkLst>
        </pc:spChg>
        <pc:spChg chg="add">
          <ac:chgData name="Gibbons, Anna" userId="32ef33a9-57a8-4d70-8944-dd47a8e4f44f" providerId="ADAL" clId="{0AE927D3-D9F7-4E47-9D9E-B3EF7FFD0911}" dt="2024-03-13T16:03:37.609" v="174" actId="26606"/>
          <ac:spMkLst>
            <pc:docMk/>
            <pc:sldMk cId="3968955544" sldId="278"/>
            <ac:spMk id="1042" creationId="{1D460C86-854F-4FB3-ABC2-E823D8FEB9DB}"/>
          </ac:spMkLst>
        </pc:spChg>
        <pc:spChg chg="add">
          <ac:chgData name="Gibbons, Anna" userId="32ef33a9-57a8-4d70-8944-dd47a8e4f44f" providerId="ADAL" clId="{0AE927D3-D9F7-4E47-9D9E-B3EF7FFD0911}" dt="2024-03-13T16:03:37.609" v="174" actId="26606"/>
          <ac:spMkLst>
            <pc:docMk/>
            <pc:sldMk cId="3968955544" sldId="278"/>
            <ac:spMk id="1044" creationId="{BB48116A-278A-4CC5-89D3-9DE8E8FF1245}"/>
          </ac:spMkLst>
        </pc:spChg>
        <pc:picChg chg="mod">
          <ac:chgData name="Gibbons, Anna" userId="32ef33a9-57a8-4d70-8944-dd47a8e4f44f" providerId="ADAL" clId="{0AE927D3-D9F7-4E47-9D9E-B3EF7FFD0911}" dt="2024-03-13T16:03:37.609" v="174" actId="26606"/>
          <ac:picMkLst>
            <pc:docMk/>
            <pc:sldMk cId="3968955544" sldId="278"/>
            <ac:picMk id="1028" creationId="{6DDB5E34-9281-4645-FB87-82D1A939EF13}"/>
          </ac:picMkLst>
        </pc:picChg>
      </pc:sldChg>
      <pc:sldChg chg="modSp mod">
        <pc:chgData name="Gibbons, Anna" userId="32ef33a9-57a8-4d70-8944-dd47a8e4f44f" providerId="ADAL" clId="{0AE927D3-D9F7-4E47-9D9E-B3EF7FFD0911}" dt="2024-03-13T16:03:17.399" v="173" actId="1076"/>
        <pc:sldMkLst>
          <pc:docMk/>
          <pc:sldMk cId="260232243" sldId="279"/>
        </pc:sldMkLst>
        <pc:spChg chg="mod">
          <ac:chgData name="Gibbons, Anna" userId="32ef33a9-57a8-4d70-8944-dd47a8e4f44f" providerId="ADAL" clId="{0AE927D3-D9F7-4E47-9D9E-B3EF7FFD0911}" dt="2024-03-13T16:03:17.399" v="173" actId="1076"/>
          <ac:spMkLst>
            <pc:docMk/>
            <pc:sldMk cId="260232243" sldId="279"/>
            <ac:spMk id="6" creationId="{00000000-0000-0000-0000-000000000000}"/>
          </ac:spMkLst>
        </pc:spChg>
      </pc:sldChg>
      <pc:sldChg chg="modSp mod">
        <pc:chgData name="Gibbons, Anna" userId="32ef33a9-57a8-4d70-8944-dd47a8e4f44f" providerId="ADAL" clId="{0AE927D3-D9F7-4E47-9D9E-B3EF7FFD0911}" dt="2024-03-13T20:40:35.095" v="405" actId="1076"/>
        <pc:sldMkLst>
          <pc:docMk/>
          <pc:sldMk cId="1885443976" sldId="281"/>
        </pc:sldMkLst>
        <pc:graphicFrameChg chg="mod">
          <ac:chgData name="Gibbons, Anna" userId="32ef33a9-57a8-4d70-8944-dd47a8e4f44f" providerId="ADAL" clId="{0AE927D3-D9F7-4E47-9D9E-B3EF7FFD0911}" dt="2024-03-13T20:40:35.095" v="405" actId="1076"/>
          <ac:graphicFrameMkLst>
            <pc:docMk/>
            <pc:sldMk cId="1885443976" sldId="281"/>
            <ac:graphicFrameMk id="7" creationId="{76E66CAE-B155-2FE9-BA3C-7737F5F4A712}"/>
          </ac:graphicFrameMkLst>
        </pc:graphicFrameChg>
      </pc:sldChg>
      <pc:sldChg chg="delSp new del mod">
        <pc:chgData name="Gibbons, Anna" userId="32ef33a9-57a8-4d70-8944-dd47a8e4f44f" providerId="ADAL" clId="{0AE927D3-D9F7-4E47-9D9E-B3EF7FFD0911}" dt="2024-03-13T16:06:00.342" v="192" actId="47"/>
        <pc:sldMkLst>
          <pc:docMk/>
          <pc:sldMk cId="162187450" sldId="282"/>
        </pc:sldMkLst>
        <pc:spChg chg="del">
          <ac:chgData name="Gibbons, Anna" userId="32ef33a9-57a8-4d70-8944-dd47a8e4f44f" providerId="ADAL" clId="{0AE927D3-D9F7-4E47-9D9E-B3EF7FFD0911}" dt="2024-03-13T16:05:41.604" v="190" actId="478"/>
          <ac:spMkLst>
            <pc:docMk/>
            <pc:sldMk cId="162187450" sldId="282"/>
            <ac:spMk id="2" creationId="{71EEF03C-CBF4-331B-4B39-2B7AA2B53DAA}"/>
          </ac:spMkLst>
        </pc:spChg>
        <pc:spChg chg="del">
          <ac:chgData name="Gibbons, Anna" userId="32ef33a9-57a8-4d70-8944-dd47a8e4f44f" providerId="ADAL" clId="{0AE927D3-D9F7-4E47-9D9E-B3EF7FFD0911}" dt="2024-03-13T16:05:43.854" v="191" actId="478"/>
          <ac:spMkLst>
            <pc:docMk/>
            <pc:sldMk cId="162187450" sldId="282"/>
            <ac:spMk id="3" creationId="{117ABE14-0F79-9491-751D-1558C7592CAE}"/>
          </ac:spMkLst>
        </pc:spChg>
      </pc:sldChg>
      <pc:sldChg chg="addSp delSp modSp add mod ord">
        <pc:chgData name="Gibbons, Anna" userId="32ef33a9-57a8-4d70-8944-dd47a8e4f44f" providerId="ADAL" clId="{0AE927D3-D9F7-4E47-9D9E-B3EF7FFD0911}" dt="2024-03-13T16:10:25.206" v="396" actId="20577"/>
        <pc:sldMkLst>
          <pc:docMk/>
          <pc:sldMk cId="1626891379" sldId="282"/>
        </pc:sldMkLst>
        <pc:spChg chg="mod">
          <ac:chgData name="Gibbons, Anna" userId="32ef33a9-57a8-4d70-8944-dd47a8e4f44f" providerId="ADAL" clId="{0AE927D3-D9F7-4E47-9D9E-B3EF7FFD0911}" dt="2024-03-13T16:08:12.993" v="379" actId="403"/>
          <ac:spMkLst>
            <pc:docMk/>
            <pc:sldMk cId="1626891379" sldId="282"/>
            <ac:spMk id="8" creationId="{00000000-0000-0000-0000-000000000000}"/>
          </ac:spMkLst>
        </pc:spChg>
        <pc:spChg chg="add del mod">
          <ac:chgData name="Gibbons, Anna" userId="32ef33a9-57a8-4d70-8944-dd47a8e4f44f" providerId="ADAL" clId="{0AE927D3-D9F7-4E47-9D9E-B3EF7FFD0911}" dt="2024-03-13T16:07:42.212" v="373" actId="26606"/>
          <ac:spMkLst>
            <pc:docMk/>
            <pc:sldMk cId="1626891379" sldId="282"/>
            <ac:spMk id="10" creationId="{00000000-0000-0000-0000-000000000000}"/>
          </ac:spMkLst>
        </pc:spChg>
        <pc:spChg chg="add del">
          <ac:chgData name="Gibbons, Anna" userId="32ef33a9-57a8-4d70-8944-dd47a8e4f44f" providerId="ADAL" clId="{0AE927D3-D9F7-4E47-9D9E-B3EF7FFD0911}" dt="2024-03-13T16:07:42.212" v="373" actId="26606"/>
          <ac:spMkLst>
            <pc:docMk/>
            <pc:sldMk cId="1626891379" sldId="282"/>
            <ac:spMk id="1040" creationId="{DB304A14-32D0-4873-B914-423ED7B8DAFD}"/>
          </ac:spMkLst>
        </pc:spChg>
        <pc:spChg chg="add del">
          <ac:chgData name="Gibbons, Anna" userId="32ef33a9-57a8-4d70-8944-dd47a8e4f44f" providerId="ADAL" clId="{0AE927D3-D9F7-4E47-9D9E-B3EF7FFD0911}" dt="2024-03-13T16:07:42.212" v="373" actId="26606"/>
          <ac:spMkLst>
            <pc:docMk/>
            <pc:sldMk cId="1626891379" sldId="282"/>
            <ac:spMk id="1042" creationId="{1D460C86-854F-4FB3-ABC2-E823D8FEB9DB}"/>
          </ac:spMkLst>
        </pc:spChg>
        <pc:spChg chg="add del">
          <ac:chgData name="Gibbons, Anna" userId="32ef33a9-57a8-4d70-8944-dd47a8e4f44f" providerId="ADAL" clId="{0AE927D3-D9F7-4E47-9D9E-B3EF7FFD0911}" dt="2024-03-13T16:07:42.212" v="373" actId="26606"/>
          <ac:spMkLst>
            <pc:docMk/>
            <pc:sldMk cId="1626891379" sldId="282"/>
            <ac:spMk id="1044" creationId="{BB48116A-278A-4CC5-89D3-9DE8E8FF1245}"/>
          </ac:spMkLst>
        </pc:spChg>
        <pc:spChg chg="add del">
          <ac:chgData name="Gibbons, Anna" userId="32ef33a9-57a8-4d70-8944-dd47a8e4f44f" providerId="ADAL" clId="{0AE927D3-D9F7-4E47-9D9E-B3EF7FFD0911}" dt="2024-03-13T16:07:42.189" v="372" actId="26606"/>
          <ac:spMkLst>
            <pc:docMk/>
            <pc:sldMk cId="1626891379" sldId="282"/>
            <ac:spMk id="1050" creationId="{56E9B3E6-E277-4D68-BA48-9CB43FFBD6E2}"/>
          </ac:spMkLst>
        </pc:spChg>
        <pc:spChg chg="add del">
          <ac:chgData name="Gibbons, Anna" userId="32ef33a9-57a8-4d70-8944-dd47a8e4f44f" providerId="ADAL" clId="{0AE927D3-D9F7-4E47-9D9E-B3EF7FFD0911}" dt="2024-03-13T16:07:42.189" v="372" actId="26606"/>
          <ac:spMkLst>
            <pc:docMk/>
            <pc:sldMk cId="1626891379" sldId="282"/>
            <ac:spMk id="1057" creationId="{D5B0017B-2ECA-49AF-B397-DC140825DF8D}"/>
          </ac:spMkLst>
        </pc:spChg>
        <pc:spChg chg="add">
          <ac:chgData name="Gibbons, Anna" userId="32ef33a9-57a8-4d70-8944-dd47a8e4f44f" providerId="ADAL" clId="{0AE927D3-D9F7-4E47-9D9E-B3EF7FFD0911}" dt="2024-03-13T16:07:42.212" v="373" actId="26606"/>
          <ac:spMkLst>
            <pc:docMk/>
            <pc:sldMk cId="1626891379" sldId="282"/>
            <ac:spMk id="1061" creationId="{DB304A14-32D0-4873-B914-423ED7B8DAFD}"/>
          </ac:spMkLst>
        </pc:spChg>
        <pc:spChg chg="add">
          <ac:chgData name="Gibbons, Anna" userId="32ef33a9-57a8-4d70-8944-dd47a8e4f44f" providerId="ADAL" clId="{0AE927D3-D9F7-4E47-9D9E-B3EF7FFD0911}" dt="2024-03-13T16:07:42.212" v="373" actId="26606"/>
          <ac:spMkLst>
            <pc:docMk/>
            <pc:sldMk cId="1626891379" sldId="282"/>
            <ac:spMk id="1063" creationId="{1D460C86-854F-4FB3-ABC2-E823D8FEB9DB}"/>
          </ac:spMkLst>
        </pc:spChg>
        <pc:spChg chg="add">
          <ac:chgData name="Gibbons, Anna" userId="32ef33a9-57a8-4d70-8944-dd47a8e4f44f" providerId="ADAL" clId="{0AE927D3-D9F7-4E47-9D9E-B3EF7FFD0911}" dt="2024-03-13T16:07:42.212" v="373" actId="26606"/>
          <ac:spMkLst>
            <pc:docMk/>
            <pc:sldMk cId="1626891379" sldId="282"/>
            <ac:spMk id="1064" creationId="{BB48116A-278A-4CC5-89D3-9DE8E8FF1245}"/>
          </ac:spMkLst>
        </pc:spChg>
        <pc:grpChg chg="add del">
          <ac:chgData name="Gibbons, Anna" userId="32ef33a9-57a8-4d70-8944-dd47a8e4f44f" providerId="ADAL" clId="{0AE927D3-D9F7-4E47-9D9E-B3EF7FFD0911}" dt="2024-03-13T16:07:42.189" v="372" actId="26606"/>
          <ac:grpSpMkLst>
            <pc:docMk/>
            <pc:sldMk cId="1626891379" sldId="282"/>
            <ac:grpSpMk id="1052" creationId="{AE1C45F0-260A-458C-96ED-C1F6D2151219}"/>
          </ac:grpSpMkLst>
        </pc:grpChg>
        <pc:graphicFrameChg chg="add del">
          <ac:chgData name="Gibbons, Anna" userId="32ef33a9-57a8-4d70-8944-dd47a8e4f44f" providerId="ADAL" clId="{0AE927D3-D9F7-4E47-9D9E-B3EF7FFD0911}" dt="2024-03-13T16:07:42.189" v="372" actId="26606"/>
          <ac:graphicFrameMkLst>
            <pc:docMk/>
            <pc:sldMk cId="1626891379" sldId="282"/>
            <ac:graphicFrameMk id="1046" creationId="{3942A773-2951-0529-5FDB-B5ABE5575D3C}"/>
          </ac:graphicFrameMkLst>
        </pc:graphicFrameChg>
        <pc:graphicFrameChg chg="add mod">
          <ac:chgData name="Gibbons, Anna" userId="32ef33a9-57a8-4d70-8944-dd47a8e4f44f" providerId="ADAL" clId="{0AE927D3-D9F7-4E47-9D9E-B3EF7FFD0911}" dt="2024-03-13T16:10:25.206" v="396" actId="20577"/>
          <ac:graphicFrameMkLst>
            <pc:docMk/>
            <pc:sldMk cId="1626891379" sldId="282"/>
            <ac:graphicFrameMk id="1062" creationId="{0331BC08-DD0B-4DFE-1412-97D77DD1A6D4}"/>
          </ac:graphicFrameMkLst>
        </pc:graphicFrameChg>
        <pc:picChg chg="del">
          <ac:chgData name="Gibbons, Anna" userId="32ef33a9-57a8-4d70-8944-dd47a8e4f44f" providerId="ADAL" clId="{0AE927D3-D9F7-4E47-9D9E-B3EF7FFD0911}" dt="2024-03-13T16:07:09.401" v="364" actId="478"/>
          <ac:picMkLst>
            <pc:docMk/>
            <pc:sldMk cId="1626891379" sldId="282"/>
            <ac:picMk id="1028" creationId="{6DDB5E34-9281-4645-FB87-82D1A939EF13}"/>
          </ac:picMkLst>
        </pc:picChg>
        <pc:cxnChg chg="add del">
          <ac:chgData name="Gibbons, Anna" userId="32ef33a9-57a8-4d70-8944-dd47a8e4f44f" providerId="ADAL" clId="{0AE927D3-D9F7-4E47-9D9E-B3EF7FFD0911}" dt="2024-03-13T16:07:42.189" v="372" actId="26606"/>
          <ac:cxnSpMkLst>
            <pc:docMk/>
            <pc:sldMk cId="1626891379" sldId="282"/>
            <ac:cxnSpMk id="1059" creationId="{6CF1BAF6-AD41-4082-B212-8A1F9A2E8779}"/>
          </ac:cxnSpMkLst>
        </pc:cxnChg>
      </pc:sldChg>
      <pc:sldChg chg="del">
        <pc:chgData name="Gibbons, Anna" userId="32ef33a9-57a8-4d70-8944-dd47a8e4f44f" providerId="ADAL" clId="{0AE927D3-D9F7-4E47-9D9E-B3EF7FFD0911}" dt="2024-03-13T16:04:36.118" v="183" actId="47"/>
        <pc:sldMkLst>
          <pc:docMk/>
          <pc:sldMk cId="2739217721" sldId="282"/>
        </pc:sldMkLst>
      </pc:sldChg>
      <pc:sldChg chg="del">
        <pc:chgData name="Gibbons, Anna" userId="32ef33a9-57a8-4d70-8944-dd47a8e4f44f" providerId="ADAL" clId="{0AE927D3-D9F7-4E47-9D9E-B3EF7FFD0911}" dt="2024-03-13T16:05:11.448" v="187" actId="47"/>
        <pc:sldMkLst>
          <pc:docMk/>
          <pc:sldMk cId="2219938799" sldId="283"/>
        </pc:sldMkLst>
      </pc:sldChg>
      <pc:sldMasterChg chg="delSldLayout">
        <pc:chgData name="Gibbons, Anna" userId="32ef33a9-57a8-4d70-8944-dd47a8e4f44f" providerId="ADAL" clId="{0AE927D3-D9F7-4E47-9D9E-B3EF7FFD0911}" dt="2024-03-13T16:04:41.843" v="184" actId="47"/>
        <pc:sldMasterMkLst>
          <pc:docMk/>
          <pc:sldMasterMk cId="2842480496" sldId="2147483680"/>
        </pc:sldMasterMkLst>
        <pc:sldLayoutChg chg="del">
          <pc:chgData name="Gibbons, Anna" userId="32ef33a9-57a8-4d70-8944-dd47a8e4f44f" providerId="ADAL" clId="{0AE927D3-D9F7-4E47-9D9E-B3EF7FFD0911}" dt="2024-03-13T16:04:41.843" v="184" actId="47"/>
          <pc:sldLayoutMkLst>
            <pc:docMk/>
            <pc:sldMasterMk cId="2842480496" sldId="2147483680"/>
            <pc:sldLayoutMk cId="1504128040" sldId="214748370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E827B-4207-4D09-8639-D56E3362C06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5FE3A1B-8154-411D-B176-9465D8DEF0C6}">
      <dgm:prSet phldrT="[Text]" custT="1"/>
      <dgm:spPr/>
      <dgm:t>
        <a:bodyPr/>
        <a:lstStyle/>
        <a:p>
          <a:r>
            <a:rPr lang="en-US" sz="2900" b="1" dirty="0">
              <a:solidFill>
                <a:srgbClr val="012169"/>
              </a:solidFill>
            </a:rPr>
            <a:t>Core</a:t>
          </a:r>
        </a:p>
        <a:p>
          <a:r>
            <a:rPr lang="en-US" sz="2900" b="1" dirty="0">
              <a:solidFill>
                <a:srgbClr val="012169"/>
              </a:solidFill>
            </a:rPr>
            <a:t> </a:t>
          </a:r>
          <a:r>
            <a:rPr lang="en-US" sz="1800" b="1" i="1" dirty="0">
              <a:solidFill>
                <a:srgbClr val="012169"/>
              </a:solidFill>
            </a:rPr>
            <a:t>Complete All</a:t>
          </a:r>
          <a:endParaRPr lang="en-US" sz="2900" b="1" i="1" dirty="0">
            <a:solidFill>
              <a:srgbClr val="012169"/>
            </a:solidFill>
          </a:endParaRPr>
        </a:p>
      </dgm:t>
    </dgm:pt>
    <dgm:pt modelId="{732DCA59-66B3-47A6-81FA-CDAF8466F987}" type="parTrans" cxnId="{C27202B1-21E4-49FF-9737-04E75E2F478D}">
      <dgm:prSet/>
      <dgm:spPr/>
      <dgm:t>
        <a:bodyPr/>
        <a:lstStyle/>
        <a:p>
          <a:endParaRPr lang="en-US"/>
        </a:p>
      </dgm:t>
    </dgm:pt>
    <dgm:pt modelId="{C3C787C9-09C2-4FB9-8AB4-6757B604B029}" type="sibTrans" cxnId="{C27202B1-21E4-49FF-9737-04E75E2F478D}">
      <dgm:prSet/>
      <dgm:spPr/>
      <dgm:t>
        <a:bodyPr/>
        <a:lstStyle/>
        <a:p>
          <a:endParaRPr lang="en-US"/>
        </a:p>
      </dgm:t>
    </dgm:pt>
    <dgm:pt modelId="{84C6DA25-4FE4-4F65-A5FC-5504B8C43E4F}">
      <dgm:prSet phldrT="[Text]" custT="1"/>
      <dgm:spPr/>
      <dgm:t>
        <a:bodyPr/>
        <a:lstStyle/>
        <a:p>
          <a:r>
            <a:rPr lang="en-US" sz="1400" b="1">
              <a:solidFill>
                <a:srgbClr val="012169"/>
              </a:solidFill>
            </a:rPr>
            <a:t> </a:t>
          </a:r>
          <a:r>
            <a:rPr lang="en-US" sz="1400" b="1" dirty="0">
              <a:solidFill>
                <a:srgbClr val="012169"/>
              </a:solidFill>
            </a:rPr>
            <a:t>ACT 200</a:t>
          </a:r>
        </a:p>
      </dgm:t>
    </dgm:pt>
    <dgm:pt modelId="{86CB8AE6-4428-4D1D-99CE-1C52E443C76C}" type="parTrans" cxnId="{6D41E149-3B0D-4A76-B6A9-8551AFE7E25C}">
      <dgm:prSet/>
      <dgm:spPr/>
      <dgm:t>
        <a:bodyPr/>
        <a:lstStyle/>
        <a:p>
          <a:endParaRPr lang="en-US"/>
        </a:p>
      </dgm:t>
    </dgm:pt>
    <dgm:pt modelId="{E291EE32-B8EE-4601-865B-51213C5E95D5}" type="sibTrans" cxnId="{6D41E149-3B0D-4A76-B6A9-8551AFE7E25C}">
      <dgm:prSet/>
      <dgm:spPr/>
      <dgm:t>
        <a:bodyPr/>
        <a:lstStyle/>
        <a:p>
          <a:endParaRPr lang="en-US"/>
        </a:p>
      </dgm:t>
    </dgm:pt>
    <dgm:pt modelId="{28E909B3-E3DC-4D30-BC85-9910C07DCDAD}">
      <dgm:prSet phldrT="[Text]" custT="1"/>
      <dgm:spPr/>
      <dgm:t>
        <a:bodyPr/>
        <a:lstStyle/>
        <a:p>
          <a:r>
            <a:rPr lang="en-US" sz="1400" b="1" dirty="0">
              <a:solidFill>
                <a:srgbClr val="012169"/>
              </a:solidFill>
            </a:rPr>
            <a:t>FIN 320</a:t>
          </a:r>
        </a:p>
      </dgm:t>
    </dgm:pt>
    <dgm:pt modelId="{B7431AF6-D7EA-4603-B0F2-50174163A6CE}" type="parTrans" cxnId="{EA665E6F-F2BB-45B2-AE09-56FD13CF74AD}">
      <dgm:prSet/>
      <dgm:spPr/>
      <dgm:t>
        <a:bodyPr/>
        <a:lstStyle/>
        <a:p>
          <a:endParaRPr lang="en-US"/>
        </a:p>
      </dgm:t>
    </dgm:pt>
    <dgm:pt modelId="{6C0143C3-8DDA-485B-AAB3-931CCB8170C1}" type="sibTrans" cxnId="{EA665E6F-F2BB-45B2-AE09-56FD13CF74AD}">
      <dgm:prSet/>
      <dgm:spPr/>
      <dgm:t>
        <a:bodyPr/>
        <a:lstStyle/>
        <a:p>
          <a:endParaRPr lang="en-US"/>
        </a:p>
      </dgm:t>
    </dgm:pt>
    <dgm:pt modelId="{485980D0-0BD5-404B-B314-EC9E2B634FBE}">
      <dgm:prSet phldrT="[Text]" custT="1"/>
      <dgm:spPr/>
      <dgm:t>
        <a:bodyPr/>
        <a:lstStyle/>
        <a:p>
          <a:r>
            <a:rPr lang="en-US" sz="2900" b="1" dirty="0">
              <a:solidFill>
                <a:srgbClr val="012169"/>
              </a:solidFill>
            </a:rPr>
            <a:t>Flex Core</a:t>
          </a:r>
        </a:p>
        <a:p>
          <a:r>
            <a:rPr lang="en-US" sz="1800" b="1" i="1" dirty="0">
              <a:solidFill>
                <a:srgbClr val="012169"/>
              </a:solidFill>
            </a:rPr>
            <a:t>Pick 2</a:t>
          </a:r>
        </a:p>
      </dgm:t>
    </dgm:pt>
    <dgm:pt modelId="{8DBCFCE5-5330-4856-AFF4-1913BDD4648A}" type="parTrans" cxnId="{727672B5-B214-4B5B-B255-9020C95DB375}">
      <dgm:prSet/>
      <dgm:spPr/>
      <dgm:t>
        <a:bodyPr/>
        <a:lstStyle/>
        <a:p>
          <a:endParaRPr lang="en-US"/>
        </a:p>
      </dgm:t>
    </dgm:pt>
    <dgm:pt modelId="{B410A26B-EE5D-4ED6-9A9F-3C341BD577B3}" type="sibTrans" cxnId="{727672B5-B214-4B5B-B255-9020C95DB375}">
      <dgm:prSet/>
      <dgm:spPr/>
      <dgm:t>
        <a:bodyPr/>
        <a:lstStyle/>
        <a:p>
          <a:endParaRPr lang="en-US"/>
        </a:p>
      </dgm:t>
    </dgm:pt>
    <dgm:pt modelId="{1CD1C563-0D05-4945-B753-4E3200484317}">
      <dgm:prSet phldrT="[Text]" custT="1"/>
      <dgm:spPr/>
      <dgm:t>
        <a:bodyPr/>
        <a:lstStyle/>
        <a:p>
          <a:r>
            <a:rPr lang="en-US" sz="1400" b="1" dirty="0">
              <a:solidFill>
                <a:srgbClr val="012169"/>
              </a:solidFill>
            </a:rPr>
            <a:t>ACT 300</a:t>
          </a:r>
        </a:p>
      </dgm:t>
    </dgm:pt>
    <dgm:pt modelId="{5DB52063-FA69-48BA-807D-619824578D54}" type="parTrans" cxnId="{727EE45D-4A60-4FB0-8F44-0D2929A9901B}">
      <dgm:prSet/>
      <dgm:spPr/>
      <dgm:t>
        <a:bodyPr/>
        <a:lstStyle/>
        <a:p>
          <a:endParaRPr lang="en-US"/>
        </a:p>
      </dgm:t>
    </dgm:pt>
    <dgm:pt modelId="{DCBADB92-98B7-4B8F-95D0-2947B7C4238D}" type="sibTrans" cxnId="{727EE45D-4A60-4FB0-8F44-0D2929A9901B}">
      <dgm:prSet/>
      <dgm:spPr/>
      <dgm:t>
        <a:bodyPr/>
        <a:lstStyle/>
        <a:p>
          <a:endParaRPr lang="en-US"/>
        </a:p>
      </dgm:t>
    </dgm:pt>
    <dgm:pt modelId="{2E21F615-E2E5-45DB-9F79-5F5D0A9C4F2A}">
      <dgm:prSet phldrT="[Text]" custT="1"/>
      <dgm:spPr/>
      <dgm:t>
        <a:bodyPr/>
        <a:lstStyle/>
        <a:p>
          <a:r>
            <a:rPr lang="en-US" sz="1400" b="1" dirty="0">
              <a:solidFill>
                <a:srgbClr val="012169"/>
              </a:solidFill>
            </a:rPr>
            <a:t>MKT 345</a:t>
          </a:r>
        </a:p>
      </dgm:t>
    </dgm:pt>
    <dgm:pt modelId="{9F799209-5402-42C2-B63A-13648C2B8C73}" type="parTrans" cxnId="{2C1C6EC8-FC38-477B-9B9A-FE2B6BC4183D}">
      <dgm:prSet/>
      <dgm:spPr/>
      <dgm:t>
        <a:bodyPr/>
        <a:lstStyle/>
        <a:p>
          <a:endParaRPr lang="en-US"/>
        </a:p>
      </dgm:t>
    </dgm:pt>
    <dgm:pt modelId="{BD488A1B-EC32-427D-A564-A0DA5B70FF8A}" type="sibTrans" cxnId="{2C1C6EC8-FC38-477B-9B9A-FE2B6BC4183D}">
      <dgm:prSet/>
      <dgm:spPr/>
      <dgm:t>
        <a:bodyPr/>
        <a:lstStyle/>
        <a:p>
          <a:endParaRPr lang="en-US"/>
        </a:p>
      </dgm:t>
    </dgm:pt>
    <dgm:pt modelId="{3CB94AFB-6E7B-430A-8550-D0A2905529F4}">
      <dgm:prSet phldrT="[Text]" custT="1"/>
      <dgm:spPr/>
      <dgm:t>
        <a:bodyPr/>
        <a:lstStyle/>
        <a:p>
          <a:pPr marL="0" lvl="0" defTabSz="1111250" rtl="0">
            <a:lnSpc>
              <a:spcPct val="90000"/>
            </a:lnSpc>
            <a:spcBef>
              <a:spcPct val="0"/>
            </a:spcBef>
            <a:spcAft>
              <a:spcPct val="35000"/>
            </a:spcAft>
            <a:buNone/>
          </a:pPr>
          <a:endParaRPr lang="en-US" sz="3200" b="1" dirty="0">
            <a:solidFill>
              <a:srgbClr val="012169"/>
            </a:solidFill>
            <a:latin typeface="Arial" panose="020B0604020202020204"/>
          </a:endParaRPr>
        </a:p>
        <a:p>
          <a:pPr marL="0" lvl="0" defTabSz="1111250" rtl="0">
            <a:lnSpc>
              <a:spcPct val="90000"/>
            </a:lnSpc>
            <a:spcBef>
              <a:spcPct val="0"/>
            </a:spcBef>
            <a:spcAft>
              <a:spcPct val="35000"/>
            </a:spcAft>
            <a:buNone/>
          </a:pPr>
          <a:endParaRPr lang="en-US" sz="3200" b="1" dirty="0">
            <a:solidFill>
              <a:srgbClr val="012169"/>
            </a:solidFill>
            <a:latin typeface="Arial" panose="020B0604020202020204"/>
          </a:endParaRPr>
        </a:p>
        <a:p>
          <a:pPr marL="0" lvl="0" defTabSz="1111250">
            <a:lnSpc>
              <a:spcPct val="90000"/>
            </a:lnSpc>
            <a:spcBef>
              <a:spcPct val="0"/>
            </a:spcBef>
            <a:spcAft>
              <a:spcPct val="35000"/>
            </a:spcAft>
            <a:buNone/>
          </a:pPr>
          <a:r>
            <a:rPr lang="en-US" sz="2400" b="1" dirty="0">
              <a:solidFill>
                <a:srgbClr val="012169"/>
              </a:solidFill>
              <a:latin typeface="Arial" panose="020B0604020202020204"/>
            </a:rPr>
            <a:t>Business Electives</a:t>
          </a:r>
          <a:endParaRPr lang="en-US" sz="2400" dirty="0"/>
        </a:p>
        <a:p>
          <a:pPr marL="0" lvl="0" defTabSz="1111250" rtl="0">
            <a:lnSpc>
              <a:spcPct val="90000"/>
            </a:lnSpc>
            <a:spcBef>
              <a:spcPct val="0"/>
            </a:spcBef>
            <a:spcAft>
              <a:spcPct val="35000"/>
            </a:spcAft>
            <a:buNone/>
          </a:pPr>
          <a:r>
            <a:rPr lang="en-US" sz="1800" b="1" i="1" dirty="0">
              <a:solidFill>
                <a:srgbClr val="012169"/>
              </a:solidFill>
            </a:rPr>
            <a:t>Complete</a:t>
          </a:r>
          <a:r>
            <a:rPr lang="en-US" sz="1800" b="1" i="1" dirty="0">
              <a:solidFill>
                <a:srgbClr val="012169"/>
              </a:solidFill>
              <a:latin typeface="Arial" panose="020B0604020202020204"/>
            </a:rPr>
            <a:t> at least six,  four in</a:t>
          </a:r>
          <a:r>
            <a:rPr lang="en-US" sz="1800" b="1" i="1" dirty="0">
              <a:solidFill>
                <a:srgbClr val="012169"/>
              </a:solidFill>
            </a:rPr>
            <a:t> </a:t>
          </a:r>
          <a:r>
            <a:rPr lang="en-US" sz="1800" b="1" i="1" dirty="0">
              <a:solidFill>
                <a:srgbClr val="012169"/>
              </a:solidFill>
              <a:latin typeface="Arial" panose="020B0604020202020204"/>
            </a:rPr>
            <a:t>one of these depth areas: </a:t>
          </a:r>
          <a:endParaRPr lang="en-US" sz="1600" b="1" i="1" dirty="0">
            <a:solidFill>
              <a:srgbClr val="012169"/>
            </a:solidFill>
          </a:endParaRPr>
        </a:p>
        <a:p>
          <a:pPr lvl="0">
            <a:buNone/>
          </a:pPr>
          <a:endParaRPr lang="en-US" sz="1600" b="1" i="1" dirty="0">
            <a:solidFill>
              <a:srgbClr val="012169"/>
            </a:solidFill>
            <a:latin typeface="Arial" panose="020B0604020202020204"/>
          </a:endParaRPr>
        </a:p>
        <a:p>
          <a:pPr lvl="0">
            <a:buNone/>
          </a:pPr>
          <a:endParaRPr lang="en-US" sz="1600" b="1" i="1" dirty="0">
            <a:solidFill>
              <a:srgbClr val="012169"/>
            </a:solidFill>
            <a:latin typeface="Arial" panose="020B0604020202020204"/>
          </a:endParaRPr>
        </a:p>
        <a:p>
          <a:pPr lvl="0">
            <a:buNone/>
          </a:pPr>
          <a:endParaRPr lang="en-US" sz="1600" b="1" i="1" dirty="0">
            <a:solidFill>
              <a:srgbClr val="012169"/>
            </a:solidFill>
            <a:latin typeface="Arial" panose="020B0604020202020204"/>
          </a:endParaRPr>
        </a:p>
        <a:p>
          <a:pPr lvl="0">
            <a:buNone/>
          </a:pPr>
          <a:endParaRPr lang="en-US" sz="1600" b="1" i="1" dirty="0">
            <a:solidFill>
              <a:srgbClr val="012169"/>
            </a:solidFill>
            <a:latin typeface="Arial" panose="020B0604020202020204"/>
          </a:endParaRPr>
        </a:p>
        <a:p>
          <a:pPr lvl="0" rtl="0">
            <a:buNone/>
          </a:pPr>
          <a:endParaRPr lang="en-US" sz="1600" b="1" i="1" dirty="0">
            <a:solidFill>
              <a:srgbClr val="012169"/>
            </a:solidFill>
            <a:latin typeface="Arial" panose="020B0604020202020204"/>
          </a:endParaRPr>
        </a:p>
      </dgm:t>
    </dgm:pt>
    <dgm:pt modelId="{4589609A-A3ED-453E-AC9E-4F1D5FCD7118}" type="parTrans" cxnId="{C65E7224-64FF-45B8-AE97-59CC5BA579F2}">
      <dgm:prSet/>
      <dgm:spPr/>
      <dgm:t>
        <a:bodyPr/>
        <a:lstStyle/>
        <a:p>
          <a:endParaRPr lang="en-US"/>
        </a:p>
      </dgm:t>
    </dgm:pt>
    <dgm:pt modelId="{2D6AC233-88C7-4596-B9D5-AD43C5E8B48F}" type="sibTrans" cxnId="{C65E7224-64FF-45B8-AE97-59CC5BA579F2}">
      <dgm:prSet/>
      <dgm:spPr/>
      <dgm:t>
        <a:bodyPr/>
        <a:lstStyle/>
        <a:p>
          <a:endParaRPr lang="en-US"/>
        </a:p>
      </dgm:t>
    </dgm:pt>
    <dgm:pt modelId="{3FD43B70-E594-4B57-BDC5-0FE3F08C4D37}">
      <dgm:prSet phldrT="[Text]" custT="1"/>
      <dgm:spPr/>
      <dgm:t>
        <a:bodyPr/>
        <a:lstStyle/>
        <a:p>
          <a:r>
            <a:rPr lang="en-US" sz="2800" b="1">
              <a:solidFill>
                <a:srgbClr val="012169"/>
              </a:solidFill>
            </a:rPr>
            <a:t>Co-Curricular Core</a:t>
          </a:r>
        </a:p>
        <a:p>
          <a:pPr rtl="0"/>
          <a:r>
            <a:rPr lang="en-US" sz="1600" b="1" i="1">
              <a:solidFill>
                <a:srgbClr val="012169"/>
              </a:solidFill>
            </a:rPr>
            <a:t>Complete All</a:t>
          </a:r>
          <a:r>
            <a:rPr lang="en-US" sz="1600" b="1" i="1">
              <a:solidFill>
                <a:srgbClr val="012169"/>
              </a:solidFill>
              <a:latin typeface="Arial" panose="020B0604020202020204"/>
            </a:rPr>
            <a:t>  (10 hours total)</a:t>
          </a:r>
          <a:endParaRPr lang="en-US" sz="1600" b="1" i="1" dirty="0">
            <a:solidFill>
              <a:srgbClr val="012169"/>
            </a:solidFill>
          </a:endParaRPr>
        </a:p>
      </dgm:t>
    </dgm:pt>
    <dgm:pt modelId="{DD3B9049-091F-4771-894A-390CEAFA106C}" type="parTrans" cxnId="{C7697F81-E44B-4813-9F3F-B7E1F65C1EB6}">
      <dgm:prSet/>
      <dgm:spPr/>
      <dgm:t>
        <a:bodyPr/>
        <a:lstStyle/>
        <a:p>
          <a:endParaRPr lang="en-US"/>
        </a:p>
      </dgm:t>
    </dgm:pt>
    <dgm:pt modelId="{2FD96F78-4E84-47FD-AD86-2242020532BD}" type="sibTrans" cxnId="{C7697F81-E44B-4813-9F3F-B7E1F65C1EB6}">
      <dgm:prSet/>
      <dgm:spPr/>
      <dgm:t>
        <a:bodyPr/>
        <a:lstStyle/>
        <a:p>
          <a:endParaRPr lang="en-US"/>
        </a:p>
      </dgm:t>
    </dgm:pt>
    <dgm:pt modelId="{E5C3805F-F106-47DA-9EC2-17A740B3C227}">
      <dgm:prSet phldrT="[Text]"/>
      <dgm:spPr/>
      <dgm:t>
        <a:bodyPr/>
        <a:lstStyle/>
        <a:p>
          <a:pPr rtl="0"/>
          <a:r>
            <a:rPr lang="en-US" b="1">
              <a:solidFill>
                <a:srgbClr val="012169"/>
              </a:solidFill>
            </a:rPr>
            <a:t>BUS 380 Professional Development</a:t>
          </a:r>
          <a:r>
            <a:rPr lang="en-US" b="1">
              <a:solidFill>
                <a:srgbClr val="012169"/>
              </a:solidFill>
              <a:latin typeface="Arial" panose="020B0604020202020204"/>
            </a:rPr>
            <a:t> (2 hours)</a:t>
          </a:r>
          <a:endParaRPr lang="en-US" b="1" dirty="0">
            <a:solidFill>
              <a:srgbClr val="012169"/>
            </a:solidFill>
            <a:latin typeface="Arial" panose="020B0604020202020204"/>
          </a:endParaRPr>
        </a:p>
      </dgm:t>
    </dgm:pt>
    <dgm:pt modelId="{C4A8C47E-9EC7-4FD4-89B6-7E3E63C40E9B}" type="parTrans" cxnId="{EEAC5FA5-BA28-42BB-8F1E-56776FF7B41E}">
      <dgm:prSet/>
      <dgm:spPr/>
      <dgm:t>
        <a:bodyPr/>
        <a:lstStyle/>
        <a:p>
          <a:endParaRPr lang="en-US"/>
        </a:p>
      </dgm:t>
    </dgm:pt>
    <dgm:pt modelId="{26B4C042-F170-47B9-9647-9FA5FE744E9D}" type="sibTrans" cxnId="{EEAC5FA5-BA28-42BB-8F1E-56776FF7B41E}">
      <dgm:prSet/>
      <dgm:spPr/>
      <dgm:t>
        <a:bodyPr/>
        <a:lstStyle/>
        <a:p>
          <a:endParaRPr lang="en-US"/>
        </a:p>
      </dgm:t>
    </dgm:pt>
    <dgm:pt modelId="{08A25A56-9B7D-4353-B0CC-4DFB6C9B9F79}">
      <dgm:prSet phldrT="[Text]" custT="1"/>
      <dgm:spPr/>
      <dgm:t>
        <a:bodyPr/>
        <a:lstStyle/>
        <a:p>
          <a:r>
            <a:rPr lang="en-US" sz="1400" b="1" dirty="0">
              <a:solidFill>
                <a:srgbClr val="012169"/>
              </a:solidFill>
            </a:rPr>
            <a:t>MKT 340</a:t>
          </a:r>
        </a:p>
      </dgm:t>
    </dgm:pt>
    <dgm:pt modelId="{BDEFDFD8-77A6-49F7-AC75-8937964AD88A}" type="parTrans" cxnId="{9581E626-9D1D-4153-B4F6-275DAD28CCEB}">
      <dgm:prSet/>
      <dgm:spPr/>
      <dgm:t>
        <a:bodyPr/>
        <a:lstStyle/>
        <a:p>
          <a:endParaRPr lang="en-US"/>
        </a:p>
      </dgm:t>
    </dgm:pt>
    <dgm:pt modelId="{D10C6108-3403-4157-B2EC-1BC7AD575C0A}" type="sibTrans" cxnId="{9581E626-9D1D-4153-B4F6-275DAD28CCEB}">
      <dgm:prSet/>
      <dgm:spPr/>
      <dgm:t>
        <a:bodyPr/>
        <a:lstStyle/>
        <a:p>
          <a:endParaRPr lang="en-US"/>
        </a:p>
      </dgm:t>
    </dgm:pt>
    <dgm:pt modelId="{59B1F0E3-AEFA-4541-810E-DD6EDDEA3625}">
      <dgm:prSet phldrT="[Text]" custT="1"/>
      <dgm:spPr/>
      <dgm:t>
        <a:bodyPr/>
        <a:lstStyle/>
        <a:p>
          <a:r>
            <a:rPr lang="en-US" sz="1400" b="1" dirty="0">
              <a:solidFill>
                <a:srgbClr val="012169"/>
              </a:solidFill>
            </a:rPr>
            <a:t>ISOM 351</a:t>
          </a:r>
        </a:p>
      </dgm:t>
    </dgm:pt>
    <dgm:pt modelId="{4A31F09C-77E3-4B50-8DD1-C57D629B555D}" type="parTrans" cxnId="{E8F51F84-29B4-42A6-9D0F-36BB3F995DB8}">
      <dgm:prSet/>
      <dgm:spPr/>
      <dgm:t>
        <a:bodyPr/>
        <a:lstStyle/>
        <a:p>
          <a:endParaRPr lang="en-US"/>
        </a:p>
      </dgm:t>
    </dgm:pt>
    <dgm:pt modelId="{E9F28126-7F65-4DA1-A364-483C08E57434}" type="sibTrans" cxnId="{E8F51F84-29B4-42A6-9D0F-36BB3F995DB8}">
      <dgm:prSet/>
      <dgm:spPr/>
      <dgm:t>
        <a:bodyPr/>
        <a:lstStyle/>
        <a:p>
          <a:endParaRPr lang="en-US"/>
        </a:p>
      </dgm:t>
    </dgm:pt>
    <dgm:pt modelId="{C589E783-D43A-491D-9D8A-CB4F2C8270AA}">
      <dgm:prSet phldrT="[Text]" custT="1"/>
      <dgm:spPr/>
      <dgm:t>
        <a:bodyPr/>
        <a:lstStyle/>
        <a:p>
          <a:r>
            <a:rPr lang="en-US" sz="1400" b="1" dirty="0">
              <a:solidFill>
                <a:srgbClr val="012169"/>
              </a:solidFill>
            </a:rPr>
            <a:t>OAM 330 OR OAM 331</a:t>
          </a:r>
        </a:p>
      </dgm:t>
    </dgm:pt>
    <dgm:pt modelId="{925903CD-4FAC-429F-A4F1-DBD6225CC728}" type="parTrans" cxnId="{0055C11B-527E-4268-8126-8F7633D17489}">
      <dgm:prSet/>
      <dgm:spPr/>
      <dgm:t>
        <a:bodyPr/>
        <a:lstStyle/>
        <a:p>
          <a:endParaRPr lang="en-US"/>
        </a:p>
      </dgm:t>
    </dgm:pt>
    <dgm:pt modelId="{F883DA34-FD4E-4F81-93E0-F8567BB71EAA}" type="sibTrans" cxnId="{0055C11B-527E-4268-8126-8F7633D17489}">
      <dgm:prSet/>
      <dgm:spPr/>
      <dgm:t>
        <a:bodyPr/>
        <a:lstStyle/>
        <a:p>
          <a:endParaRPr lang="en-US"/>
        </a:p>
      </dgm:t>
    </dgm:pt>
    <dgm:pt modelId="{28FAE7DE-CAD2-4192-BC09-7A8D20EF7C91}">
      <dgm:prSet phldrT="[Text]" custT="1"/>
      <dgm:spPr/>
      <dgm:t>
        <a:bodyPr/>
        <a:lstStyle/>
        <a:p>
          <a:r>
            <a:rPr lang="en-US" sz="1400" b="1" dirty="0">
              <a:solidFill>
                <a:srgbClr val="012169"/>
              </a:solidFill>
            </a:rPr>
            <a:t>ACT 410</a:t>
          </a:r>
        </a:p>
      </dgm:t>
    </dgm:pt>
    <dgm:pt modelId="{0FDB1EF4-95A9-4E6C-8094-83E3A1555FF6}" type="parTrans" cxnId="{7CBF9E2F-9C59-474D-9E8B-DDB4896E9EAA}">
      <dgm:prSet/>
      <dgm:spPr/>
      <dgm:t>
        <a:bodyPr/>
        <a:lstStyle/>
        <a:p>
          <a:endParaRPr lang="en-US"/>
        </a:p>
      </dgm:t>
    </dgm:pt>
    <dgm:pt modelId="{6A243608-4666-4447-9AE1-C886453CCE8A}" type="sibTrans" cxnId="{7CBF9E2F-9C59-474D-9E8B-DDB4896E9EAA}">
      <dgm:prSet/>
      <dgm:spPr/>
      <dgm:t>
        <a:bodyPr/>
        <a:lstStyle/>
        <a:p>
          <a:endParaRPr lang="en-US"/>
        </a:p>
      </dgm:t>
    </dgm:pt>
    <dgm:pt modelId="{18F1D592-AD01-4ECD-9113-7486E56BD74E}">
      <dgm:prSet phldrT="[Text]" custT="1"/>
      <dgm:spPr/>
      <dgm:t>
        <a:bodyPr/>
        <a:lstStyle/>
        <a:p>
          <a:r>
            <a:rPr lang="en-US" sz="1400" b="1" dirty="0">
              <a:solidFill>
                <a:srgbClr val="012169"/>
              </a:solidFill>
            </a:rPr>
            <a:t>FIN 323</a:t>
          </a:r>
        </a:p>
      </dgm:t>
    </dgm:pt>
    <dgm:pt modelId="{0015BB65-0F63-4223-AF85-9360B122F067}" type="parTrans" cxnId="{46A788B5-EE42-4A1C-9BF7-8A480E3786DF}">
      <dgm:prSet/>
      <dgm:spPr/>
      <dgm:t>
        <a:bodyPr/>
        <a:lstStyle/>
        <a:p>
          <a:endParaRPr lang="en-US"/>
        </a:p>
      </dgm:t>
    </dgm:pt>
    <dgm:pt modelId="{5C4D1539-2CC4-4042-83BC-3F5191FF1750}" type="sibTrans" cxnId="{46A788B5-EE42-4A1C-9BF7-8A480E3786DF}">
      <dgm:prSet/>
      <dgm:spPr/>
      <dgm:t>
        <a:bodyPr/>
        <a:lstStyle/>
        <a:p>
          <a:endParaRPr lang="en-US"/>
        </a:p>
      </dgm:t>
    </dgm:pt>
    <dgm:pt modelId="{C61DDA20-423B-4B14-BD3F-97530D6E0F38}">
      <dgm:prSet phldrT="[Text]" custT="1"/>
      <dgm:spPr/>
      <dgm:t>
        <a:bodyPr/>
        <a:lstStyle/>
        <a:p>
          <a:r>
            <a:rPr lang="en-US" sz="1400" b="1" dirty="0">
              <a:solidFill>
                <a:srgbClr val="012169"/>
              </a:solidFill>
            </a:rPr>
            <a:t>OAM 330 or OAM 331</a:t>
          </a:r>
        </a:p>
      </dgm:t>
    </dgm:pt>
    <dgm:pt modelId="{61EA87B5-9E28-4112-8F40-77CA4CE0378F}" type="parTrans" cxnId="{B96129F8-DC7B-464B-A70A-4702F92E24F0}">
      <dgm:prSet/>
      <dgm:spPr/>
      <dgm:t>
        <a:bodyPr/>
        <a:lstStyle/>
        <a:p>
          <a:endParaRPr lang="en-US"/>
        </a:p>
      </dgm:t>
    </dgm:pt>
    <dgm:pt modelId="{1A1F5DFA-9DCE-4DB8-A72D-A1FA71D63ADC}" type="sibTrans" cxnId="{B96129F8-DC7B-464B-A70A-4702F92E24F0}">
      <dgm:prSet/>
      <dgm:spPr/>
      <dgm:t>
        <a:bodyPr/>
        <a:lstStyle/>
        <a:p>
          <a:endParaRPr lang="en-US"/>
        </a:p>
      </dgm:t>
    </dgm:pt>
    <dgm:pt modelId="{8B61D2A4-9B14-4608-AC36-F44A51261436}">
      <dgm:prSet phldrT="[Text]" custT="1"/>
      <dgm:spPr/>
      <dgm:t>
        <a:bodyPr/>
        <a:lstStyle/>
        <a:p>
          <a:r>
            <a:rPr lang="en-US" sz="1400" b="1" dirty="0">
              <a:solidFill>
                <a:srgbClr val="012169"/>
              </a:solidFill>
            </a:rPr>
            <a:t>BUS 365</a:t>
          </a:r>
        </a:p>
      </dgm:t>
    </dgm:pt>
    <dgm:pt modelId="{2CAF743A-DBF3-4FB5-A73D-7FF644EE9973}" type="parTrans" cxnId="{50729FAD-C30F-40E7-BFF6-3FCCD54C32B3}">
      <dgm:prSet/>
      <dgm:spPr/>
      <dgm:t>
        <a:bodyPr/>
        <a:lstStyle/>
        <a:p>
          <a:endParaRPr lang="en-US"/>
        </a:p>
      </dgm:t>
    </dgm:pt>
    <dgm:pt modelId="{DCF936E4-82D9-47F9-87E0-922349F5E682}" type="sibTrans" cxnId="{50729FAD-C30F-40E7-BFF6-3FCCD54C32B3}">
      <dgm:prSet/>
      <dgm:spPr/>
      <dgm:t>
        <a:bodyPr/>
        <a:lstStyle/>
        <a:p>
          <a:endParaRPr lang="en-US"/>
        </a:p>
      </dgm:t>
    </dgm:pt>
    <dgm:pt modelId="{262B2005-D667-4803-A7B1-5D1F806078D8}">
      <dgm:prSet phldrT="[Text]" custT="1"/>
      <dgm:spPr/>
      <dgm:t>
        <a:bodyPr/>
        <a:lstStyle/>
        <a:p>
          <a:r>
            <a:rPr lang="en-US" sz="1400" b="1" dirty="0">
              <a:solidFill>
                <a:srgbClr val="012169"/>
              </a:solidFill>
            </a:rPr>
            <a:t>ISOM 352</a:t>
          </a:r>
        </a:p>
      </dgm:t>
    </dgm:pt>
    <dgm:pt modelId="{06C168FD-CB0D-493D-A658-7A5D673AF489}" type="parTrans" cxnId="{710E7096-0DCA-4F85-B5C8-8A93C16EC307}">
      <dgm:prSet/>
      <dgm:spPr/>
      <dgm:t>
        <a:bodyPr/>
        <a:lstStyle/>
        <a:p>
          <a:endParaRPr lang="en-US"/>
        </a:p>
      </dgm:t>
    </dgm:pt>
    <dgm:pt modelId="{7AD2F799-E443-4441-8EF9-E2401FE472E5}" type="sibTrans" cxnId="{710E7096-0DCA-4F85-B5C8-8A93C16EC307}">
      <dgm:prSet/>
      <dgm:spPr/>
      <dgm:t>
        <a:bodyPr/>
        <a:lstStyle/>
        <a:p>
          <a:endParaRPr lang="en-US"/>
        </a:p>
      </dgm:t>
    </dgm:pt>
    <dgm:pt modelId="{1A640746-66B1-423F-9335-7D1C0480423F}">
      <dgm:prSet phldrT="[Text]" custT="1"/>
      <dgm:spPr/>
      <dgm:t>
        <a:bodyPr/>
        <a:lstStyle/>
        <a:p>
          <a:r>
            <a:rPr lang="en-US" sz="1100" b="1" dirty="0">
              <a:solidFill>
                <a:srgbClr val="012169"/>
              </a:solidFill>
            </a:rPr>
            <a:t>Finance</a:t>
          </a:r>
        </a:p>
      </dgm:t>
    </dgm:pt>
    <dgm:pt modelId="{D99B929D-09AF-428D-B14C-3FF71A11ABE7}" type="parTrans" cxnId="{1556CDA7-0AB5-41D9-9B59-402F4892097D}">
      <dgm:prSet/>
      <dgm:spPr/>
      <dgm:t>
        <a:bodyPr/>
        <a:lstStyle/>
        <a:p>
          <a:endParaRPr lang="en-US"/>
        </a:p>
      </dgm:t>
    </dgm:pt>
    <dgm:pt modelId="{C00266F3-C383-41D0-9DBF-7CA798360E29}" type="sibTrans" cxnId="{1556CDA7-0AB5-41D9-9B59-402F4892097D}">
      <dgm:prSet/>
      <dgm:spPr/>
      <dgm:t>
        <a:bodyPr/>
        <a:lstStyle/>
        <a:p>
          <a:endParaRPr lang="en-US"/>
        </a:p>
      </dgm:t>
    </dgm:pt>
    <dgm:pt modelId="{A1F78FFF-8EDF-4CE6-A42D-659BA0351265}">
      <dgm:prSet phldrT="[Text]" custT="1"/>
      <dgm:spPr/>
      <dgm:t>
        <a:bodyPr/>
        <a:lstStyle/>
        <a:p>
          <a:pPr rtl="0"/>
          <a:r>
            <a:rPr lang="en-US" sz="1100" b="1" dirty="0">
              <a:solidFill>
                <a:srgbClr val="002060"/>
              </a:solidFill>
              <a:latin typeface="Arial" panose="020B0604020202020204"/>
            </a:rPr>
            <a:t>Organization &amp; Management</a:t>
          </a:r>
          <a:endParaRPr lang="en-US" sz="1100" dirty="0">
            <a:solidFill>
              <a:srgbClr val="002060"/>
            </a:solidFill>
          </a:endParaRPr>
        </a:p>
      </dgm:t>
    </dgm:pt>
    <dgm:pt modelId="{A3F5EA67-3AAA-4848-BF82-082A03C3829A}" type="parTrans" cxnId="{F434B94D-8B41-4225-81A0-CC1B4E43A86A}">
      <dgm:prSet/>
      <dgm:spPr/>
      <dgm:t>
        <a:bodyPr/>
        <a:lstStyle/>
        <a:p>
          <a:endParaRPr lang="en-US"/>
        </a:p>
      </dgm:t>
    </dgm:pt>
    <dgm:pt modelId="{BB8E5E51-795D-478C-88E3-6F2D70FE5078}" type="sibTrans" cxnId="{F434B94D-8B41-4225-81A0-CC1B4E43A86A}">
      <dgm:prSet/>
      <dgm:spPr/>
      <dgm:t>
        <a:bodyPr/>
        <a:lstStyle/>
        <a:p>
          <a:endParaRPr lang="en-US"/>
        </a:p>
      </dgm:t>
    </dgm:pt>
    <dgm:pt modelId="{64C3A5C1-5DD7-4530-B9FE-180EEADDCB28}">
      <dgm:prSet phldrT="[Text]" custT="1"/>
      <dgm:spPr/>
      <dgm:t>
        <a:bodyPr/>
        <a:lstStyle/>
        <a:p>
          <a:r>
            <a:rPr lang="en-US" sz="1100" b="1" dirty="0">
              <a:solidFill>
                <a:srgbClr val="012169"/>
              </a:solidFill>
            </a:rPr>
            <a:t>Marketing</a:t>
          </a:r>
        </a:p>
      </dgm:t>
    </dgm:pt>
    <dgm:pt modelId="{CE4F311C-D7F6-40F7-9611-FBFA6239C7D5}" type="parTrans" cxnId="{B642DCB0-9595-48A3-8301-00F18537B0FA}">
      <dgm:prSet/>
      <dgm:spPr/>
      <dgm:t>
        <a:bodyPr/>
        <a:lstStyle/>
        <a:p>
          <a:endParaRPr lang="en-US"/>
        </a:p>
      </dgm:t>
    </dgm:pt>
    <dgm:pt modelId="{AF1CECBD-E4D0-4FFF-8633-9124778A06B1}" type="sibTrans" cxnId="{B642DCB0-9595-48A3-8301-00F18537B0FA}">
      <dgm:prSet/>
      <dgm:spPr/>
      <dgm:t>
        <a:bodyPr/>
        <a:lstStyle/>
        <a:p>
          <a:endParaRPr lang="en-US"/>
        </a:p>
      </dgm:t>
    </dgm:pt>
    <dgm:pt modelId="{F894DC10-EE3E-4BC7-B598-152A4276AFF5}">
      <dgm:prSet phldrT="[Text]" custT="1"/>
      <dgm:spPr/>
      <dgm:t>
        <a:bodyPr/>
        <a:lstStyle/>
        <a:p>
          <a:r>
            <a:rPr lang="en-US" sz="1100" b="1" dirty="0">
              <a:solidFill>
                <a:srgbClr val="012169"/>
              </a:solidFill>
            </a:rPr>
            <a:t>Information Systems and Operation Management</a:t>
          </a:r>
        </a:p>
      </dgm:t>
    </dgm:pt>
    <dgm:pt modelId="{5A784A70-6DFD-4DB1-BE0C-6300B3EBDC17}" type="parTrans" cxnId="{20520956-ADCB-4C42-98EF-7515ED4E793F}">
      <dgm:prSet/>
      <dgm:spPr/>
      <dgm:t>
        <a:bodyPr/>
        <a:lstStyle/>
        <a:p>
          <a:endParaRPr lang="en-US"/>
        </a:p>
      </dgm:t>
    </dgm:pt>
    <dgm:pt modelId="{728D15E1-A6DF-429B-92D1-50B292C54CD0}" type="sibTrans" cxnId="{20520956-ADCB-4C42-98EF-7515ED4E793F}">
      <dgm:prSet/>
      <dgm:spPr/>
      <dgm:t>
        <a:bodyPr/>
        <a:lstStyle/>
        <a:p>
          <a:endParaRPr lang="en-US"/>
        </a:p>
      </dgm:t>
    </dgm:pt>
    <dgm:pt modelId="{23B3DB50-DBE5-43F1-B898-24A4D3D6E662}">
      <dgm:prSet phldrT="[Text]" custT="1"/>
      <dgm:spPr/>
      <dgm:t>
        <a:bodyPr/>
        <a:lstStyle/>
        <a:p>
          <a:r>
            <a:rPr lang="en-US" sz="1100" b="1" dirty="0">
              <a:solidFill>
                <a:srgbClr val="012169"/>
              </a:solidFill>
            </a:rPr>
            <a:t>Entrepreneurship</a:t>
          </a:r>
        </a:p>
      </dgm:t>
    </dgm:pt>
    <dgm:pt modelId="{81731BA9-611C-430D-B126-FC787901542D}" type="parTrans" cxnId="{2C7C5CDF-0F2D-4AF3-A6B2-866C3A5C686C}">
      <dgm:prSet/>
      <dgm:spPr/>
      <dgm:t>
        <a:bodyPr/>
        <a:lstStyle/>
        <a:p>
          <a:endParaRPr lang="en-US"/>
        </a:p>
      </dgm:t>
    </dgm:pt>
    <dgm:pt modelId="{FCD89E68-22AD-49D0-BF93-3222E8D04026}" type="sibTrans" cxnId="{2C7C5CDF-0F2D-4AF3-A6B2-866C3A5C686C}">
      <dgm:prSet/>
      <dgm:spPr/>
      <dgm:t>
        <a:bodyPr/>
        <a:lstStyle/>
        <a:p>
          <a:endParaRPr lang="en-US"/>
        </a:p>
      </dgm:t>
    </dgm:pt>
    <dgm:pt modelId="{5951D6B6-8963-4FC6-95C0-3622E4555E62}">
      <dgm:prSet phldrT="[Text]" custT="1"/>
      <dgm:spPr/>
      <dgm:t>
        <a:bodyPr/>
        <a:lstStyle/>
        <a:p>
          <a:r>
            <a:rPr lang="en-US" sz="1100" b="1" dirty="0">
              <a:solidFill>
                <a:srgbClr val="012169"/>
              </a:solidFill>
            </a:rPr>
            <a:t>Business and Society</a:t>
          </a:r>
        </a:p>
      </dgm:t>
    </dgm:pt>
    <dgm:pt modelId="{5FF37112-47DD-4C40-9D03-B729037D5CBF}" type="parTrans" cxnId="{351AB724-95F9-4EB2-A7DC-3468A3AE7C34}">
      <dgm:prSet/>
      <dgm:spPr/>
      <dgm:t>
        <a:bodyPr/>
        <a:lstStyle/>
        <a:p>
          <a:endParaRPr lang="en-US"/>
        </a:p>
      </dgm:t>
    </dgm:pt>
    <dgm:pt modelId="{6008AD65-4040-4733-A03C-81E52B187567}" type="sibTrans" cxnId="{351AB724-95F9-4EB2-A7DC-3468A3AE7C34}">
      <dgm:prSet/>
      <dgm:spPr/>
      <dgm:t>
        <a:bodyPr/>
        <a:lstStyle/>
        <a:p>
          <a:endParaRPr lang="en-US"/>
        </a:p>
      </dgm:t>
    </dgm:pt>
    <dgm:pt modelId="{4DDDCF36-7C29-4688-978D-D06815C5B835}">
      <dgm:prSet phldrT="[Text]" custT="1"/>
      <dgm:spPr/>
      <dgm:t>
        <a:bodyPr/>
        <a:lstStyle/>
        <a:p>
          <a:r>
            <a:rPr lang="en-US" sz="1100" b="1" dirty="0">
              <a:solidFill>
                <a:srgbClr val="012169"/>
              </a:solidFill>
            </a:rPr>
            <a:t>Analytical Consulting</a:t>
          </a:r>
        </a:p>
      </dgm:t>
    </dgm:pt>
    <dgm:pt modelId="{24F46E44-94C2-4FE8-8B0F-88CE8FCB24C6}" type="parTrans" cxnId="{7DBAC9BD-EE82-4899-BE31-304BF5589E3F}">
      <dgm:prSet/>
      <dgm:spPr/>
      <dgm:t>
        <a:bodyPr/>
        <a:lstStyle/>
        <a:p>
          <a:endParaRPr lang="en-US"/>
        </a:p>
      </dgm:t>
    </dgm:pt>
    <dgm:pt modelId="{4482E103-1637-42B6-A8D1-8733CCF4A183}" type="sibTrans" cxnId="{7DBAC9BD-EE82-4899-BE31-304BF5589E3F}">
      <dgm:prSet/>
      <dgm:spPr/>
      <dgm:t>
        <a:bodyPr/>
        <a:lstStyle/>
        <a:p>
          <a:endParaRPr lang="en-US"/>
        </a:p>
      </dgm:t>
    </dgm:pt>
    <dgm:pt modelId="{3A39D26D-F810-48F2-98E2-1F27EE7F3CD3}">
      <dgm:prSet phldrT="[Text]" custT="1"/>
      <dgm:spPr/>
      <dgm:t>
        <a:bodyPr/>
        <a:lstStyle/>
        <a:p>
          <a:r>
            <a:rPr lang="en-US" sz="1100" b="1" dirty="0">
              <a:solidFill>
                <a:srgbClr val="012169"/>
              </a:solidFill>
            </a:rPr>
            <a:t>International Business</a:t>
          </a:r>
        </a:p>
      </dgm:t>
    </dgm:pt>
    <dgm:pt modelId="{1B431D6A-4C05-4062-8F6A-CE6E9F8FDE6F}" type="parTrans" cxnId="{418B3EF1-2BC7-4552-AF80-34D2A08449DA}">
      <dgm:prSet/>
      <dgm:spPr/>
      <dgm:t>
        <a:bodyPr/>
        <a:lstStyle/>
        <a:p>
          <a:endParaRPr lang="en-US"/>
        </a:p>
      </dgm:t>
    </dgm:pt>
    <dgm:pt modelId="{CDA1DEEE-46CB-4025-8B2B-96D1E55AEFAD}" type="sibTrans" cxnId="{418B3EF1-2BC7-4552-AF80-34D2A08449DA}">
      <dgm:prSet/>
      <dgm:spPr/>
      <dgm:t>
        <a:bodyPr/>
        <a:lstStyle/>
        <a:p>
          <a:endParaRPr lang="en-US"/>
        </a:p>
      </dgm:t>
    </dgm:pt>
    <dgm:pt modelId="{E979D61D-0EE9-4B73-9299-AA68495AC450}">
      <dgm:prSet phldrT="[Text]" custT="1"/>
      <dgm:spPr/>
      <dgm:t>
        <a:bodyPr/>
        <a:lstStyle/>
        <a:p>
          <a:pPr rtl="0"/>
          <a:r>
            <a:rPr lang="en-US" sz="1100" b="1">
              <a:solidFill>
                <a:srgbClr val="012169"/>
              </a:solidFill>
            </a:rPr>
            <a:t>Real </a:t>
          </a:r>
          <a:r>
            <a:rPr lang="en-US" sz="1100" b="0">
              <a:solidFill>
                <a:srgbClr val="012169"/>
              </a:solidFill>
              <a:latin typeface="Arial" panose="020B0604020202020204"/>
            </a:rPr>
            <a:t>Estate</a:t>
          </a:r>
          <a:endParaRPr lang="en-US" sz="1100" b="1" dirty="0">
            <a:solidFill>
              <a:srgbClr val="012169"/>
            </a:solidFill>
            <a:latin typeface="Arial" panose="020B0604020202020204"/>
          </a:endParaRPr>
        </a:p>
      </dgm:t>
    </dgm:pt>
    <dgm:pt modelId="{A75F38C9-E679-4330-B325-8D695A6F1BDC}" type="parTrans" cxnId="{7F419399-3175-4844-AC80-95AE0FFE58CF}">
      <dgm:prSet/>
      <dgm:spPr/>
      <dgm:t>
        <a:bodyPr/>
        <a:lstStyle/>
        <a:p>
          <a:endParaRPr lang="en-US"/>
        </a:p>
      </dgm:t>
    </dgm:pt>
    <dgm:pt modelId="{BB179ECA-F8BB-4197-A779-E73442AD74A3}" type="sibTrans" cxnId="{7F419399-3175-4844-AC80-95AE0FFE58CF}">
      <dgm:prSet/>
      <dgm:spPr/>
      <dgm:t>
        <a:bodyPr/>
        <a:lstStyle/>
        <a:p>
          <a:endParaRPr lang="en-US"/>
        </a:p>
      </dgm:t>
    </dgm:pt>
    <dgm:pt modelId="{2FC65534-7275-4A2E-A785-3917CAA78FE5}">
      <dgm:prSet phldrT="[Text]"/>
      <dgm:spPr/>
      <dgm:t>
        <a:bodyPr/>
        <a:lstStyle/>
        <a:p>
          <a:pPr rtl="0"/>
          <a:r>
            <a:rPr lang="en-US" b="1">
              <a:solidFill>
                <a:srgbClr val="012169"/>
              </a:solidFill>
            </a:rPr>
            <a:t>BUS 381 Personal Development</a:t>
          </a:r>
          <a:r>
            <a:rPr lang="en-US" b="1">
              <a:solidFill>
                <a:srgbClr val="012169"/>
              </a:solidFill>
              <a:latin typeface="Arial" panose="020B0604020202020204"/>
            </a:rPr>
            <a:t> </a:t>
          </a:r>
          <a:br>
            <a:rPr lang="en-US" b="1">
              <a:solidFill>
                <a:srgbClr val="012169"/>
              </a:solidFill>
              <a:latin typeface="Arial" panose="020B0604020202020204"/>
            </a:rPr>
          </a:br>
          <a:r>
            <a:rPr lang="en-US" b="1">
              <a:solidFill>
                <a:srgbClr val="012169"/>
              </a:solidFill>
              <a:latin typeface="Arial" panose="020B0604020202020204"/>
            </a:rPr>
            <a:t>(.5 hours)</a:t>
          </a:r>
          <a:endParaRPr lang="en-US" b="1" dirty="0">
            <a:solidFill>
              <a:srgbClr val="012169"/>
            </a:solidFill>
            <a:latin typeface="Arial" panose="020B0604020202020204"/>
          </a:endParaRPr>
        </a:p>
      </dgm:t>
    </dgm:pt>
    <dgm:pt modelId="{B42398BB-59C5-4865-8BA2-A642A82E8DFA}" type="parTrans" cxnId="{83329EC8-2181-4520-9DD3-E96E854B4F73}">
      <dgm:prSet/>
      <dgm:spPr/>
      <dgm:t>
        <a:bodyPr/>
        <a:lstStyle/>
        <a:p>
          <a:endParaRPr lang="en-US"/>
        </a:p>
      </dgm:t>
    </dgm:pt>
    <dgm:pt modelId="{10C5F8AA-B448-4B0C-AA1E-3C7A57C29D67}" type="sibTrans" cxnId="{83329EC8-2181-4520-9DD3-E96E854B4F73}">
      <dgm:prSet/>
      <dgm:spPr/>
      <dgm:t>
        <a:bodyPr/>
        <a:lstStyle/>
        <a:p>
          <a:endParaRPr lang="en-US"/>
        </a:p>
      </dgm:t>
    </dgm:pt>
    <dgm:pt modelId="{2B4E7F97-8ADB-4F84-B0FD-8B48B920447C}">
      <dgm:prSet phldrT="[Text]"/>
      <dgm:spPr/>
      <dgm:t>
        <a:bodyPr/>
        <a:lstStyle/>
        <a:p>
          <a:pPr rtl="0"/>
          <a:r>
            <a:rPr lang="en-US" b="1">
              <a:solidFill>
                <a:srgbClr val="012169"/>
              </a:solidFill>
            </a:rPr>
            <a:t>BUS 290 &amp; 390 Tech Tools</a:t>
          </a:r>
          <a:r>
            <a:rPr lang="en-US" b="1">
              <a:solidFill>
                <a:srgbClr val="012169"/>
              </a:solidFill>
              <a:latin typeface="Arial" panose="020B0604020202020204"/>
            </a:rPr>
            <a:t> </a:t>
          </a:r>
          <a:br>
            <a:rPr lang="en-US" b="1">
              <a:solidFill>
                <a:srgbClr val="012169"/>
              </a:solidFill>
              <a:latin typeface="Arial" panose="020B0604020202020204"/>
            </a:rPr>
          </a:br>
          <a:r>
            <a:rPr lang="en-US" b="1">
              <a:solidFill>
                <a:srgbClr val="012169"/>
              </a:solidFill>
              <a:latin typeface="Arial" panose="020B0604020202020204"/>
            </a:rPr>
            <a:t>(3 hours total)</a:t>
          </a:r>
          <a:endParaRPr lang="en-US" b="1" dirty="0">
            <a:solidFill>
              <a:srgbClr val="012169"/>
            </a:solidFill>
          </a:endParaRPr>
        </a:p>
      </dgm:t>
    </dgm:pt>
    <dgm:pt modelId="{C8E44E6F-FEC8-4344-AA11-0C99658BAF39}" type="parTrans" cxnId="{E183737D-36C0-4EF0-A9CA-25471453DCC8}">
      <dgm:prSet/>
      <dgm:spPr/>
      <dgm:t>
        <a:bodyPr/>
        <a:lstStyle/>
        <a:p>
          <a:endParaRPr lang="en-US"/>
        </a:p>
      </dgm:t>
    </dgm:pt>
    <dgm:pt modelId="{E8C763F3-6D8D-4024-991B-C128F767566D}" type="sibTrans" cxnId="{E183737D-36C0-4EF0-A9CA-25471453DCC8}">
      <dgm:prSet/>
      <dgm:spPr/>
      <dgm:t>
        <a:bodyPr/>
        <a:lstStyle/>
        <a:p>
          <a:endParaRPr lang="en-US"/>
        </a:p>
      </dgm:t>
    </dgm:pt>
    <dgm:pt modelId="{44C62F31-6156-43FC-9114-C37EB7057513}">
      <dgm:prSet phldrT="[Text]"/>
      <dgm:spPr/>
      <dgm:t>
        <a:bodyPr/>
        <a:lstStyle/>
        <a:p>
          <a:pPr rtl="0"/>
          <a:r>
            <a:rPr lang="en-US" b="1">
              <a:solidFill>
                <a:srgbClr val="012169"/>
              </a:solidFill>
            </a:rPr>
            <a:t>BUS 300 BBA Boardroom</a:t>
          </a:r>
          <a:r>
            <a:rPr lang="en-US" b="1">
              <a:solidFill>
                <a:srgbClr val="012169"/>
              </a:solidFill>
              <a:latin typeface="Arial" panose="020B0604020202020204"/>
            </a:rPr>
            <a:t> </a:t>
          </a:r>
          <a:br>
            <a:rPr lang="en-US" b="1">
              <a:solidFill>
                <a:srgbClr val="012169"/>
              </a:solidFill>
              <a:latin typeface="Arial" panose="020B0604020202020204"/>
            </a:rPr>
          </a:br>
          <a:r>
            <a:rPr lang="en-US" b="1">
              <a:solidFill>
                <a:srgbClr val="012169"/>
              </a:solidFill>
              <a:latin typeface="Arial" panose="020B0604020202020204"/>
            </a:rPr>
            <a:t>(2 hours total)</a:t>
          </a:r>
          <a:endParaRPr lang="en-US" b="1" dirty="0">
            <a:solidFill>
              <a:srgbClr val="012169"/>
            </a:solidFill>
          </a:endParaRPr>
        </a:p>
      </dgm:t>
    </dgm:pt>
    <dgm:pt modelId="{10130B24-AC8D-450C-A528-EE1DB05A9FF8}" type="parTrans" cxnId="{AAE5B434-2409-4592-BC5F-822D3AA937DC}">
      <dgm:prSet/>
      <dgm:spPr/>
      <dgm:t>
        <a:bodyPr/>
        <a:lstStyle/>
        <a:p>
          <a:endParaRPr lang="en-US"/>
        </a:p>
      </dgm:t>
    </dgm:pt>
    <dgm:pt modelId="{C6C5602A-850B-48DF-AAF1-34689B7CDA4D}" type="sibTrans" cxnId="{AAE5B434-2409-4592-BC5F-822D3AA937DC}">
      <dgm:prSet/>
      <dgm:spPr/>
      <dgm:t>
        <a:bodyPr/>
        <a:lstStyle/>
        <a:p>
          <a:endParaRPr lang="en-US"/>
        </a:p>
      </dgm:t>
    </dgm:pt>
    <dgm:pt modelId="{90D182D4-2422-4CF5-AF2F-CAC12C044B04}">
      <dgm:prSet phldrT="[Text]"/>
      <dgm:spPr/>
      <dgm:t>
        <a:bodyPr/>
        <a:lstStyle/>
        <a:p>
          <a:pPr rtl="0"/>
          <a:r>
            <a:rPr lang="en-US" b="1">
              <a:solidFill>
                <a:srgbClr val="012169"/>
              </a:solidFill>
            </a:rPr>
            <a:t>BUS 383 Team Dynamics and Leadership</a:t>
          </a:r>
          <a:r>
            <a:rPr lang="en-US" b="1">
              <a:solidFill>
                <a:srgbClr val="012169"/>
              </a:solidFill>
              <a:latin typeface="Arial" panose="020B0604020202020204"/>
            </a:rPr>
            <a:t> (.5 hours)</a:t>
          </a:r>
          <a:endParaRPr lang="en-US" b="1" dirty="0">
            <a:solidFill>
              <a:srgbClr val="012169"/>
            </a:solidFill>
          </a:endParaRPr>
        </a:p>
      </dgm:t>
    </dgm:pt>
    <dgm:pt modelId="{F2C1E31A-E59F-4FC0-A2B1-9EC18F10FBEB}" type="parTrans" cxnId="{BD6E55A8-742B-4A15-BB6F-CDC41FF978F9}">
      <dgm:prSet/>
      <dgm:spPr/>
      <dgm:t>
        <a:bodyPr/>
        <a:lstStyle/>
        <a:p>
          <a:endParaRPr lang="en-US"/>
        </a:p>
      </dgm:t>
    </dgm:pt>
    <dgm:pt modelId="{59795440-3F1B-4C83-83C7-4B55B27E1007}" type="sibTrans" cxnId="{BD6E55A8-742B-4A15-BB6F-CDC41FF978F9}">
      <dgm:prSet/>
      <dgm:spPr/>
      <dgm:t>
        <a:bodyPr/>
        <a:lstStyle/>
        <a:p>
          <a:endParaRPr lang="en-US"/>
        </a:p>
      </dgm:t>
    </dgm:pt>
    <dgm:pt modelId="{E8430E44-4F74-4C8C-B347-86D57B1908FC}">
      <dgm:prSet phldrT="[Text]"/>
      <dgm:spPr/>
      <dgm:t>
        <a:bodyPr/>
        <a:lstStyle/>
        <a:p>
          <a:pPr rtl="0"/>
          <a:r>
            <a:rPr lang="en-US" b="1">
              <a:solidFill>
                <a:srgbClr val="012169"/>
              </a:solidFill>
            </a:rPr>
            <a:t>BUS 480 Senior </a:t>
          </a:r>
          <a:r>
            <a:rPr lang="en-US" b="1">
              <a:solidFill>
                <a:srgbClr val="012169"/>
              </a:solidFill>
              <a:latin typeface="Arial" panose="020B0604020202020204"/>
            </a:rPr>
            <a:t>Seminars </a:t>
          </a:r>
          <a:br>
            <a:rPr lang="en-US" b="1">
              <a:solidFill>
                <a:srgbClr val="012169"/>
              </a:solidFill>
              <a:latin typeface="Arial" panose="020B0604020202020204"/>
            </a:rPr>
          </a:br>
          <a:r>
            <a:rPr lang="en-US" b="1">
              <a:solidFill>
                <a:srgbClr val="012169"/>
              </a:solidFill>
              <a:latin typeface="Arial" panose="020B0604020202020204"/>
            </a:rPr>
            <a:t>(2 hours total)</a:t>
          </a:r>
          <a:endParaRPr lang="en-US" b="1" dirty="0">
            <a:solidFill>
              <a:srgbClr val="012169"/>
            </a:solidFill>
          </a:endParaRPr>
        </a:p>
      </dgm:t>
    </dgm:pt>
    <dgm:pt modelId="{0B050AC7-EF8F-4C59-8D35-3D8F2D3ED6D2}" type="parTrans" cxnId="{25BFC54D-215D-4A64-92FA-4060B9E78430}">
      <dgm:prSet/>
      <dgm:spPr/>
      <dgm:t>
        <a:bodyPr/>
        <a:lstStyle/>
        <a:p>
          <a:endParaRPr lang="en-US"/>
        </a:p>
      </dgm:t>
    </dgm:pt>
    <dgm:pt modelId="{A40F22B0-0A5C-41E5-BBF5-75DEAE8A4CD7}" type="sibTrans" cxnId="{25BFC54D-215D-4A64-92FA-4060B9E78430}">
      <dgm:prSet/>
      <dgm:spPr/>
      <dgm:t>
        <a:bodyPr/>
        <a:lstStyle/>
        <a:p>
          <a:endParaRPr lang="en-US"/>
        </a:p>
      </dgm:t>
    </dgm:pt>
    <dgm:pt modelId="{AF9779B5-AE4B-4CE5-9437-93EBABC7FF4E}">
      <dgm:prSet phldrT="[Text]" custT="1"/>
      <dgm:spPr/>
      <dgm:t>
        <a:bodyPr/>
        <a:lstStyle/>
        <a:p>
          <a:r>
            <a:rPr lang="en-US" sz="1100" b="1" dirty="0">
              <a:solidFill>
                <a:srgbClr val="012169"/>
              </a:solidFill>
            </a:rPr>
            <a:t>Accounting</a:t>
          </a:r>
        </a:p>
      </dgm:t>
    </dgm:pt>
    <dgm:pt modelId="{F610DF8C-2E9D-4649-963C-07C09A280281}" type="sibTrans" cxnId="{22E2773D-52A0-4822-9AEA-29E551303191}">
      <dgm:prSet/>
      <dgm:spPr/>
      <dgm:t>
        <a:bodyPr/>
        <a:lstStyle/>
        <a:p>
          <a:endParaRPr lang="en-US"/>
        </a:p>
      </dgm:t>
    </dgm:pt>
    <dgm:pt modelId="{E12E6B0E-3AB6-47F2-9048-B7155D322873}" type="parTrans" cxnId="{22E2773D-52A0-4822-9AEA-29E551303191}">
      <dgm:prSet/>
      <dgm:spPr/>
      <dgm:t>
        <a:bodyPr/>
        <a:lstStyle/>
        <a:p>
          <a:endParaRPr lang="en-US"/>
        </a:p>
      </dgm:t>
    </dgm:pt>
    <dgm:pt modelId="{AB3FD0D4-D26D-4D91-9CA3-06019CB34CBF}">
      <dgm:prSet phldr="0" custT="1"/>
      <dgm:spPr/>
      <dgm:t>
        <a:bodyPr/>
        <a:lstStyle/>
        <a:p>
          <a:pPr rtl="0"/>
          <a:r>
            <a:rPr lang="en-US" sz="1100" b="0" dirty="0">
              <a:latin typeface="Arial" panose="020B0604020202020204"/>
            </a:rPr>
            <a:t>* one of these must be an experiential immersive</a:t>
          </a:r>
          <a:r>
            <a:rPr lang="en-US" sz="1100" b="0" dirty="0"/>
            <a:t> </a:t>
          </a:r>
          <a:r>
            <a:rPr lang="en-US" sz="1100" b="0" dirty="0">
              <a:latin typeface="Arial" panose="020B0604020202020204"/>
            </a:rPr>
            <a:t>elective</a:t>
          </a:r>
          <a:endParaRPr lang="en-US" sz="1100" dirty="0"/>
        </a:p>
      </dgm:t>
    </dgm:pt>
    <dgm:pt modelId="{CCBD1CB1-3D6C-4AC1-B33B-BE598E062CA3}" type="parTrans" cxnId="{DA193CA9-EE27-41B8-B3AF-CDA1457C9AD4}">
      <dgm:prSet/>
      <dgm:spPr/>
      <dgm:t>
        <a:bodyPr/>
        <a:lstStyle/>
        <a:p>
          <a:endParaRPr lang="en-US"/>
        </a:p>
      </dgm:t>
    </dgm:pt>
    <dgm:pt modelId="{BFA37FE7-D4E1-48F6-BADE-0D5EC0EB731D}" type="sibTrans" cxnId="{DA193CA9-EE27-41B8-B3AF-CDA1457C9AD4}">
      <dgm:prSet/>
      <dgm:spPr/>
      <dgm:t>
        <a:bodyPr/>
        <a:lstStyle/>
        <a:p>
          <a:endParaRPr lang="en-US"/>
        </a:p>
      </dgm:t>
    </dgm:pt>
    <dgm:pt modelId="{2EF8E7E8-94FC-4493-8858-F0AF12B7DE46}" type="pres">
      <dgm:prSet presAssocID="{F47E827B-4207-4D09-8639-D56E3362C06A}" presName="theList" presStyleCnt="0">
        <dgm:presLayoutVars>
          <dgm:dir/>
          <dgm:animLvl val="lvl"/>
          <dgm:resizeHandles val="exact"/>
        </dgm:presLayoutVars>
      </dgm:prSet>
      <dgm:spPr/>
    </dgm:pt>
    <dgm:pt modelId="{11876F0E-9F96-47C3-81EE-3F126DA17AD3}" type="pres">
      <dgm:prSet presAssocID="{25FE3A1B-8154-411D-B176-9465D8DEF0C6}" presName="compNode" presStyleCnt="0"/>
      <dgm:spPr/>
    </dgm:pt>
    <dgm:pt modelId="{50468EB0-A646-41B1-B3C2-394D038ED4DE}" type="pres">
      <dgm:prSet presAssocID="{25FE3A1B-8154-411D-B176-9465D8DEF0C6}" presName="aNode" presStyleLbl="bgShp" presStyleIdx="0" presStyleCnt="4" custLinFactNeighborX="-102"/>
      <dgm:spPr/>
    </dgm:pt>
    <dgm:pt modelId="{030F2950-28E0-4556-84E6-99516709603B}" type="pres">
      <dgm:prSet presAssocID="{25FE3A1B-8154-411D-B176-9465D8DEF0C6}" presName="textNode" presStyleLbl="bgShp" presStyleIdx="0" presStyleCnt="4"/>
      <dgm:spPr/>
    </dgm:pt>
    <dgm:pt modelId="{9BA656AA-11E7-4E17-B1B1-AB38E6538486}" type="pres">
      <dgm:prSet presAssocID="{25FE3A1B-8154-411D-B176-9465D8DEF0C6}" presName="compChildNode" presStyleCnt="0"/>
      <dgm:spPr/>
    </dgm:pt>
    <dgm:pt modelId="{5D414D4F-C386-4AB1-A8C7-6406A052E8FE}" type="pres">
      <dgm:prSet presAssocID="{25FE3A1B-8154-411D-B176-9465D8DEF0C6}" presName="theInnerList" presStyleCnt="0"/>
      <dgm:spPr/>
    </dgm:pt>
    <dgm:pt modelId="{0701F62B-7B04-4518-82F7-282F5E4EC34B}" type="pres">
      <dgm:prSet presAssocID="{84C6DA25-4FE4-4F65-A5FC-5504B8C43E4F}" presName="childNode" presStyleLbl="node1" presStyleIdx="0" presStyleCnt="29">
        <dgm:presLayoutVars>
          <dgm:bulletEnabled val="1"/>
        </dgm:presLayoutVars>
      </dgm:prSet>
      <dgm:spPr/>
    </dgm:pt>
    <dgm:pt modelId="{DD27B584-315D-45A0-94FB-98A6477A00C4}" type="pres">
      <dgm:prSet presAssocID="{84C6DA25-4FE4-4F65-A5FC-5504B8C43E4F}" presName="aSpace2" presStyleCnt="0"/>
      <dgm:spPr/>
    </dgm:pt>
    <dgm:pt modelId="{F0022E2F-CB38-4B38-822A-0BA653AC7DC5}" type="pres">
      <dgm:prSet presAssocID="{28E909B3-E3DC-4D30-BC85-9910C07DCDAD}" presName="childNode" presStyleLbl="node1" presStyleIdx="1" presStyleCnt="29">
        <dgm:presLayoutVars>
          <dgm:bulletEnabled val="1"/>
        </dgm:presLayoutVars>
      </dgm:prSet>
      <dgm:spPr/>
    </dgm:pt>
    <dgm:pt modelId="{B5E083F7-A57B-4EEC-B826-441BDC0F14CF}" type="pres">
      <dgm:prSet presAssocID="{28E909B3-E3DC-4D30-BC85-9910C07DCDAD}" presName="aSpace2" presStyleCnt="0"/>
      <dgm:spPr/>
    </dgm:pt>
    <dgm:pt modelId="{75B93BD9-6D2F-4DAF-97C7-ECBB6CC9CC5C}" type="pres">
      <dgm:prSet presAssocID="{08A25A56-9B7D-4353-B0CC-4DFB6C9B9F79}" presName="childNode" presStyleLbl="node1" presStyleIdx="2" presStyleCnt="29">
        <dgm:presLayoutVars>
          <dgm:bulletEnabled val="1"/>
        </dgm:presLayoutVars>
      </dgm:prSet>
      <dgm:spPr/>
    </dgm:pt>
    <dgm:pt modelId="{4617BF63-12D8-42F7-8C8A-7697604C1B37}" type="pres">
      <dgm:prSet presAssocID="{08A25A56-9B7D-4353-B0CC-4DFB6C9B9F79}" presName="aSpace2" presStyleCnt="0"/>
      <dgm:spPr/>
    </dgm:pt>
    <dgm:pt modelId="{7DF412E8-6076-42FE-82DC-ECCDF1AD92CA}" type="pres">
      <dgm:prSet presAssocID="{59B1F0E3-AEFA-4541-810E-DD6EDDEA3625}" presName="childNode" presStyleLbl="node1" presStyleIdx="3" presStyleCnt="29">
        <dgm:presLayoutVars>
          <dgm:bulletEnabled val="1"/>
        </dgm:presLayoutVars>
      </dgm:prSet>
      <dgm:spPr/>
    </dgm:pt>
    <dgm:pt modelId="{2EEF88DB-B156-402F-835C-970C2D512193}" type="pres">
      <dgm:prSet presAssocID="{59B1F0E3-AEFA-4541-810E-DD6EDDEA3625}" presName="aSpace2" presStyleCnt="0"/>
      <dgm:spPr/>
    </dgm:pt>
    <dgm:pt modelId="{6BDE3038-0BE7-4F86-853B-3C494732EF53}" type="pres">
      <dgm:prSet presAssocID="{C589E783-D43A-491D-9D8A-CB4F2C8270AA}" presName="childNode" presStyleLbl="node1" presStyleIdx="4" presStyleCnt="29">
        <dgm:presLayoutVars>
          <dgm:bulletEnabled val="1"/>
        </dgm:presLayoutVars>
      </dgm:prSet>
      <dgm:spPr/>
    </dgm:pt>
    <dgm:pt modelId="{10103964-C8FE-4CF7-B9F9-C07D166511EE}" type="pres">
      <dgm:prSet presAssocID="{C589E783-D43A-491D-9D8A-CB4F2C8270AA}" presName="aSpace2" presStyleCnt="0"/>
      <dgm:spPr/>
    </dgm:pt>
    <dgm:pt modelId="{FD3FB8B0-42B3-40C5-B7B8-124F83C9E96F}" type="pres">
      <dgm:prSet presAssocID="{8B61D2A4-9B14-4608-AC36-F44A51261436}" presName="childNode" presStyleLbl="node1" presStyleIdx="5" presStyleCnt="29">
        <dgm:presLayoutVars>
          <dgm:bulletEnabled val="1"/>
        </dgm:presLayoutVars>
      </dgm:prSet>
      <dgm:spPr/>
    </dgm:pt>
    <dgm:pt modelId="{7BB40D00-F138-4425-84B2-1775F7C45C17}" type="pres">
      <dgm:prSet presAssocID="{8B61D2A4-9B14-4608-AC36-F44A51261436}" presName="aSpace2" presStyleCnt="0"/>
      <dgm:spPr/>
    </dgm:pt>
    <dgm:pt modelId="{8342746D-75D6-48B8-BAA1-506B16FBED8A}" type="pres">
      <dgm:prSet presAssocID="{28FAE7DE-CAD2-4192-BC09-7A8D20EF7C91}" presName="childNode" presStyleLbl="node1" presStyleIdx="6" presStyleCnt="29">
        <dgm:presLayoutVars>
          <dgm:bulletEnabled val="1"/>
        </dgm:presLayoutVars>
      </dgm:prSet>
      <dgm:spPr/>
    </dgm:pt>
    <dgm:pt modelId="{AD888BD1-937E-4B64-ABF7-975C0F2ECE90}" type="pres">
      <dgm:prSet presAssocID="{25FE3A1B-8154-411D-B176-9465D8DEF0C6}" presName="aSpace" presStyleCnt="0"/>
      <dgm:spPr/>
    </dgm:pt>
    <dgm:pt modelId="{D7CDC960-127F-4DCE-A4D2-8810FB26A989}" type="pres">
      <dgm:prSet presAssocID="{485980D0-0BD5-404B-B314-EC9E2B634FBE}" presName="compNode" presStyleCnt="0"/>
      <dgm:spPr/>
    </dgm:pt>
    <dgm:pt modelId="{13B7C89C-AC12-46D8-A64D-5625242DF191}" type="pres">
      <dgm:prSet presAssocID="{485980D0-0BD5-404B-B314-EC9E2B634FBE}" presName="aNode" presStyleLbl="bgShp" presStyleIdx="1" presStyleCnt="4" custLinFactNeighborX="529"/>
      <dgm:spPr/>
    </dgm:pt>
    <dgm:pt modelId="{D0815E63-D22F-4248-B8FD-9A53C7D9E25F}" type="pres">
      <dgm:prSet presAssocID="{485980D0-0BD5-404B-B314-EC9E2B634FBE}" presName="textNode" presStyleLbl="bgShp" presStyleIdx="1" presStyleCnt="4"/>
      <dgm:spPr/>
    </dgm:pt>
    <dgm:pt modelId="{30DE36C0-53F6-44EC-B7DB-C1EAE7E4D666}" type="pres">
      <dgm:prSet presAssocID="{485980D0-0BD5-404B-B314-EC9E2B634FBE}" presName="compChildNode" presStyleCnt="0"/>
      <dgm:spPr/>
    </dgm:pt>
    <dgm:pt modelId="{1CF58847-FEA4-4016-AC74-A5710FF30000}" type="pres">
      <dgm:prSet presAssocID="{485980D0-0BD5-404B-B314-EC9E2B634FBE}" presName="theInnerList" presStyleCnt="0"/>
      <dgm:spPr/>
    </dgm:pt>
    <dgm:pt modelId="{5CE75870-D8B1-4F70-A0FE-CAFC50C1A288}" type="pres">
      <dgm:prSet presAssocID="{1CD1C563-0D05-4945-B753-4E3200484317}" presName="childNode" presStyleLbl="node1" presStyleIdx="7" presStyleCnt="29">
        <dgm:presLayoutVars>
          <dgm:bulletEnabled val="1"/>
        </dgm:presLayoutVars>
      </dgm:prSet>
      <dgm:spPr/>
    </dgm:pt>
    <dgm:pt modelId="{B1BFD8DC-F19E-439C-8FE3-8B0EC55010B7}" type="pres">
      <dgm:prSet presAssocID="{1CD1C563-0D05-4945-B753-4E3200484317}" presName="aSpace2" presStyleCnt="0"/>
      <dgm:spPr/>
    </dgm:pt>
    <dgm:pt modelId="{F30DDF56-72B5-48F4-826D-8D4CE5C655D9}" type="pres">
      <dgm:prSet presAssocID="{18F1D592-AD01-4ECD-9113-7486E56BD74E}" presName="childNode" presStyleLbl="node1" presStyleIdx="8" presStyleCnt="29">
        <dgm:presLayoutVars>
          <dgm:bulletEnabled val="1"/>
        </dgm:presLayoutVars>
      </dgm:prSet>
      <dgm:spPr/>
    </dgm:pt>
    <dgm:pt modelId="{B4FDD174-D5F4-418C-ABDA-D56272A53AD5}" type="pres">
      <dgm:prSet presAssocID="{18F1D592-AD01-4ECD-9113-7486E56BD74E}" presName="aSpace2" presStyleCnt="0"/>
      <dgm:spPr/>
    </dgm:pt>
    <dgm:pt modelId="{178B9DC5-DEBC-41DA-A10D-5939589597C8}" type="pres">
      <dgm:prSet presAssocID="{C61DDA20-423B-4B14-BD3F-97530D6E0F38}" presName="childNode" presStyleLbl="node1" presStyleIdx="9" presStyleCnt="29">
        <dgm:presLayoutVars>
          <dgm:bulletEnabled val="1"/>
        </dgm:presLayoutVars>
      </dgm:prSet>
      <dgm:spPr/>
    </dgm:pt>
    <dgm:pt modelId="{9256ACE2-03CD-42FD-AEC4-115478FB7E4D}" type="pres">
      <dgm:prSet presAssocID="{C61DDA20-423B-4B14-BD3F-97530D6E0F38}" presName="aSpace2" presStyleCnt="0"/>
      <dgm:spPr/>
    </dgm:pt>
    <dgm:pt modelId="{27BC5D71-09BD-42E9-B4A2-F9DD4B3123C9}" type="pres">
      <dgm:prSet presAssocID="{2E21F615-E2E5-45DB-9F79-5F5D0A9C4F2A}" presName="childNode" presStyleLbl="node1" presStyleIdx="10" presStyleCnt="29">
        <dgm:presLayoutVars>
          <dgm:bulletEnabled val="1"/>
        </dgm:presLayoutVars>
      </dgm:prSet>
      <dgm:spPr/>
    </dgm:pt>
    <dgm:pt modelId="{A13E08D7-1AA1-4C60-9EA8-FEFD83CC3DCB}" type="pres">
      <dgm:prSet presAssocID="{2E21F615-E2E5-45DB-9F79-5F5D0A9C4F2A}" presName="aSpace2" presStyleCnt="0"/>
      <dgm:spPr/>
    </dgm:pt>
    <dgm:pt modelId="{E4DA9447-9AC8-46FB-946A-B3008F4B4E28}" type="pres">
      <dgm:prSet presAssocID="{262B2005-D667-4803-A7B1-5D1F806078D8}" presName="childNode" presStyleLbl="node1" presStyleIdx="11" presStyleCnt="29">
        <dgm:presLayoutVars>
          <dgm:bulletEnabled val="1"/>
        </dgm:presLayoutVars>
      </dgm:prSet>
      <dgm:spPr/>
    </dgm:pt>
    <dgm:pt modelId="{A674A941-D791-4CB8-8543-FB170C62BDDD}" type="pres">
      <dgm:prSet presAssocID="{485980D0-0BD5-404B-B314-EC9E2B634FBE}" presName="aSpace" presStyleCnt="0"/>
      <dgm:spPr/>
    </dgm:pt>
    <dgm:pt modelId="{E137635A-94E8-4849-B594-8B0E1EC99F2E}" type="pres">
      <dgm:prSet presAssocID="{3CB94AFB-6E7B-430A-8550-D0A2905529F4}" presName="compNode" presStyleCnt="0"/>
      <dgm:spPr/>
    </dgm:pt>
    <dgm:pt modelId="{BDBBC829-B327-4EFA-9184-2D861CF4706B}" type="pres">
      <dgm:prSet presAssocID="{3CB94AFB-6E7B-430A-8550-D0A2905529F4}" presName="aNode" presStyleLbl="bgShp" presStyleIdx="2" presStyleCnt="4" custLinFactNeighborX="1563"/>
      <dgm:spPr/>
    </dgm:pt>
    <dgm:pt modelId="{7D18BE03-ED09-468C-AF52-D1C438294591}" type="pres">
      <dgm:prSet presAssocID="{3CB94AFB-6E7B-430A-8550-D0A2905529F4}" presName="textNode" presStyleLbl="bgShp" presStyleIdx="2" presStyleCnt="4"/>
      <dgm:spPr/>
    </dgm:pt>
    <dgm:pt modelId="{4AE5A03E-362D-4691-AD02-62F0D91AE286}" type="pres">
      <dgm:prSet presAssocID="{3CB94AFB-6E7B-430A-8550-D0A2905529F4}" presName="compChildNode" presStyleCnt="0"/>
      <dgm:spPr/>
    </dgm:pt>
    <dgm:pt modelId="{B9576E00-C357-4C62-8824-F24893028D50}" type="pres">
      <dgm:prSet presAssocID="{3CB94AFB-6E7B-430A-8550-D0A2905529F4}" presName="theInnerList" presStyleCnt="0"/>
      <dgm:spPr/>
    </dgm:pt>
    <dgm:pt modelId="{10958372-E4B8-4BA9-B003-71C6B0A3A0F4}" type="pres">
      <dgm:prSet presAssocID="{AF9779B5-AE4B-4CE5-9437-93EBABC7FF4E}" presName="childNode" presStyleLbl="node1" presStyleIdx="12" presStyleCnt="29">
        <dgm:presLayoutVars>
          <dgm:bulletEnabled val="1"/>
        </dgm:presLayoutVars>
      </dgm:prSet>
      <dgm:spPr/>
    </dgm:pt>
    <dgm:pt modelId="{8655A0C5-71A1-4809-8F78-C4518EDC0BC2}" type="pres">
      <dgm:prSet presAssocID="{AF9779B5-AE4B-4CE5-9437-93EBABC7FF4E}" presName="aSpace2" presStyleCnt="0"/>
      <dgm:spPr/>
    </dgm:pt>
    <dgm:pt modelId="{69EE9A58-E1C7-4C97-AF64-01A4D6719F54}" type="pres">
      <dgm:prSet presAssocID="{1A640746-66B1-423F-9335-7D1C0480423F}" presName="childNode" presStyleLbl="node1" presStyleIdx="13" presStyleCnt="29">
        <dgm:presLayoutVars>
          <dgm:bulletEnabled val="1"/>
        </dgm:presLayoutVars>
      </dgm:prSet>
      <dgm:spPr/>
    </dgm:pt>
    <dgm:pt modelId="{1D4448A6-FFB1-45CB-9A57-0E273CB3C1CF}" type="pres">
      <dgm:prSet presAssocID="{1A640746-66B1-423F-9335-7D1C0480423F}" presName="aSpace2" presStyleCnt="0"/>
      <dgm:spPr/>
    </dgm:pt>
    <dgm:pt modelId="{DECBADFB-636D-4889-96D5-9217342A0088}" type="pres">
      <dgm:prSet presAssocID="{A1F78FFF-8EDF-4CE6-A42D-659BA0351265}" presName="childNode" presStyleLbl="node1" presStyleIdx="14" presStyleCnt="29">
        <dgm:presLayoutVars>
          <dgm:bulletEnabled val="1"/>
        </dgm:presLayoutVars>
      </dgm:prSet>
      <dgm:spPr/>
    </dgm:pt>
    <dgm:pt modelId="{79616BBC-DDF8-43C7-85C5-AB86582CE3E7}" type="pres">
      <dgm:prSet presAssocID="{A1F78FFF-8EDF-4CE6-A42D-659BA0351265}" presName="aSpace2" presStyleCnt="0"/>
      <dgm:spPr/>
    </dgm:pt>
    <dgm:pt modelId="{CE66B790-2310-4617-BD8A-A3E1FCA20906}" type="pres">
      <dgm:prSet presAssocID="{64C3A5C1-5DD7-4530-B9FE-180EEADDCB28}" presName="childNode" presStyleLbl="node1" presStyleIdx="15" presStyleCnt="29">
        <dgm:presLayoutVars>
          <dgm:bulletEnabled val="1"/>
        </dgm:presLayoutVars>
      </dgm:prSet>
      <dgm:spPr/>
    </dgm:pt>
    <dgm:pt modelId="{6BD634BE-6B07-4D94-92BE-BED55202DE57}" type="pres">
      <dgm:prSet presAssocID="{64C3A5C1-5DD7-4530-B9FE-180EEADDCB28}" presName="aSpace2" presStyleCnt="0"/>
      <dgm:spPr/>
    </dgm:pt>
    <dgm:pt modelId="{23B482E8-A6B9-47E3-8153-DFA53EF926A5}" type="pres">
      <dgm:prSet presAssocID="{F894DC10-EE3E-4BC7-B598-152A4276AFF5}" presName="childNode" presStyleLbl="node1" presStyleIdx="16" presStyleCnt="29">
        <dgm:presLayoutVars>
          <dgm:bulletEnabled val="1"/>
        </dgm:presLayoutVars>
      </dgm:prSet>
      <dgm:spPr/>
    </dgm:pt>
    <dgm:pt modelId="{5EFDDFC9-F27B-429E-9869-1295D8B3449D}" type="pres">
      <dgm:prSet presAssocID="{F894DC10-EE3E-4BC7-B598-152A4276AFF5}" presName="aSpace2" presStyleCnt="0"/>
      <dgm:spPr/>
    </dgm:pt>
    <dgm:pt modelId="{50F3A6BD-EA04-469A-A3BF-92B61AB37597}" type="pres">
      <dgm:prSet presAssocID="{23B3DB50-DBE5-43F1-B898-24A4D3D6E662}" presName="childNode" presStyleLbl="node1" presStyleIdx="17" presStyleCnt="29">
        <dgm:presLayoutVars>
          <dgm:bulletEnabled val="1"/>
        </dgm:presLayoutVars>
      </dgm:prSet>
      <dgm:spPr/>
    </dgm:pt>
    <dgm:pt modelId="{1032AF23-5FE8-47EE-A709-6A026074C6A8}" type="pres">
      <dgm:prSet presAssocID="{23B3DB50-DBE5-43F1-B898-24A4D3D6E662}" presName="aSpace2" presStyleCnt="0"/>
      <dgm:spPr/>
    </dgm:pt>
    <dgm:pt modelId="{9A7672D8-0631-4072-8982-A62F64D84F95}" type="pres">
      <dgm:prSet presAssocID="{5951D6B6-8963-4FC6-95C0-3622E4555E62}" presName="childNode" presStyleLbl="node1" presStyleIdx="18" presStyleCnt="29">
        <dgm:presLayoutVars>
          <dgm:bulletEnabled val="1"/>
        </dgm:presLayoutVars>
      </dgm:prSet>
      <dgm:spPr/>
    </dgm:pt>
    <dgm:pt modelId="{DE8F6DAC-3823-49BB-8B7D-68362012511F}" type="pres">
      <dgm:prSet presAssocID="{5951D6B6-8963-4FC6-95C0-3622E4555E62}" presName="aSpace2" presStyleCnt="0"/>
      <dgm:spPr/>
    </dgm:pt>
    <dgm:pt modelId="{0208F9F5-A9F0-44DF-82F9-CEAAA24FEEE3}" type="pres">
      <dgm:prSet presAssocID="{4DDDCF36-7C29-4688-978D-D06815C5B835}" presName="childNode" presStyleLbl="node1" presStyleIdx="19" presStyleCnt="29">
        <dgm:presLayoutVars>
          <dgm:bulletEnabled val="1"/>
        </dgm:presLayoutVars>
      </dgm:prSet>
      <dgm:spPr/>
    </dgm:pt>
    <dgm:pt modelId="{FD3C92DE-630F-4FD0-8C7D-A1E7F326BC19}" type="pres">
      <dgm:prSet presAssocID="{4DDDCF36-7C29-4688-978D-D06815C5B835}" presName="aSpace2" presStyleCnt="0"/>
      <dgm:spPr/>
    </dgm:pt>
    <dgm:pt modelId="{B785AFFB-A791-425F-95F6-336C6B30408E}" type="pres">
      <dgm:prSet presAssocID="{3A39D26D-F810-48F2-98E2-1F27EE7F3CD3}" presName="childNode" presStyleLbl="node1" presStyleIdx="20" presStyleCnt="29">
        <dgm:presLayoutVars>
          <dgm:bulletEnabled val="1"/>
        </dgm:presLayoutVars>
      </dgm:prSet>
      <dgm:spPr/>
    </dgm:pt>
    <dgm:pt modelId="{C0987568-A6B9-41EC-B720-BE6424554A16}" type="pres">
      <dgm:prSet presAssocID="{3A39D26D-F810-48F2-98E2-1F27EE7F3CD3}" presName="aSpace2" presStyleCnt="0"/>
      <dgm:spPr/>
    </dgm:pt>
    <dgm:pt modelId="{32B3DCD0-0F56-4198-AEF6-469B2E9007A9}" type="pres">
      <dgm:prSet presAssocID="{E979D61D-0EE9-4B73-9299-AA68495AC450}" presName="childNode" presStyleLbl="node1" presStyleIdx="21" presStyleCnt="29">
        <dgm:presLayoutVars>
          <dgm:bulletEnabled val="1"/>
        </dgm:presLayoutVars>
      </dgm:prSet>
      <dgm:spPr/>
    </dgm:pt>
    <dgm:pt modelId="{01193D83-85AA-4B49-8E56-7E0576BA0004}" type="pres">
      <dgm:prSet presAssocID="{E979D61D-0EE9-4B73-9299-AA68495AC450}" presName="aSpace2" presStyleCnt="0"/>
      <dgm:spPr/>
    </dgm:pt>
    <dgm:pt modelId="{EF2B4967-B3E7-42FB-ABD9-A884CCBAFF9E}" type="pres">
      <dgm:prSet presAssocID="{AB3FD0D4-D26D-4D91-9CA3-06019CB34CBF}" presName="childNode" presStyleLbl="node1" presStyleIdx="22" presStyleCnt="29">
        <dgm:presLayoutVars>
          <dgm:bulletEnabled val="1"/>
        </dgm:presLayoutVars>
      </dgm:prSet>
      <dgm:spPr/>
    </dgm:pt>
    <dgm:pt modelId="{77FE1DDE-2CDB-4211-8990-DF509A4C76BC}" type="pres">
      <dgm:prSet presAssocID="{3CB94AFB-6E7B-430A-8550-D0A2905529F4}" presName="aSpace" presStyleCnt="0"/>
      <dgm:spPr/>
    </dgm:pt>
    <dgm:pt modelId="{1585B66F-37AA-41B9-BC7A-0109B7DBAF94}" type="pres">
      <dgm:prSet presAssocID="{3FD43B70-E594-4B57-BDC5-0FE3F08C4D37}" presName="compNode" presStyleCnt="0"/>
      <dgm:spPr/>
    </dgm:pt>
    <dgm:pt modelId="{EA761F4D-C45D-4FE8-9E0F-8A3142F3B06C}" type="pres">
      <dgm:prSet presAssocID="{3FD43B70-E594-4B57-BDC5-0FE3F08C4D37}" presName="aNode" presStyleLbl="bgShp" presStyleIdx="3" presStyleCnt="4" custLinFactNeighborX="102"/>
      <dgm:spPr/>
    </dgm:pt>
    <dgm:pt modelId="{799FD80A-657B-4D94-A791-03ED9C1416A1}" type="pres">
      <dgm:prSet presAssocID="{3FD43B70-E594-4B57-BDC5-0FE3F08C4D37}" presName="textNode" presStyleLbl="bgShp" presStyleIdx="3" presStyleCnt="4"/>
      <dgm:spPr/>
    </dgm:pt>
    <dgm:pt modelId="{CA466B4A-1B14-418B-9633-418D3640F860}" type="pres">
      <dgm:prSet presAssocID="{3FD43B70-E594-4B57-BDC5-0FE3F08C4D37}" presName="compChildNode" presStyleCnt="0"/>
      <dgm:spPr/>
    </dgm:pt>
    <dgm:pt modelId="{0ED61BFF-B141-49CB-8528-53781522B21C}" type="pres">
      <dgm:prSet presAssocID="{3FD43B70-E594-4B57-BDC5-0FE3F08C4D37}" presName="theInnerList" presStyleCnt="0"/>
      <dgm:spPr/>
    </dgm:pt>
    <dgm:pt modelId="{2C7DB5B8-BFE5-4CA2-B78E-DE5BFAFD3817}" type="pres">
      <dgm:prSet presAssocID="{E5C3805F-F106-47DA-9EC2-17A740B3C227}" presName="childNode" presStyleLbl="node1" presStyleIdx="23" presStyleCnt="29">
        <dgm:presLayoutVars>
          <dgm:bulletEnabled val="1"/>
        </dgm:presLayoutVars>
      </dgm:prSet>
      <dgm:spPr/>
    </dgm:pt>
    <dgm:pt modelId="{A7D5276F-9BCA-4E9F-92A3-6FD30FC4AC66}" type="pres">
      <dgm:prSet presAssocID="{E5C3805F-F106-47DA-9EC2-17A740B3C227}" presName="aSpace2" presStyleCnt="0"/>
      <dgm:spPr/>
    </dgm:pt>
    <dgm:pt modelId="{AE9A1856-6B23-46C9-BD51-CB86FA578CE8}" type="pres">
      <dgm:prSet presAssocID="{2FC65534-7275-4A2E-A785-3917CAA78FE5}" presName="childNode" presStyleLbl="node1" presStyleIdx="24" presStyleCnt="29">
        <dgm:presLayoutVars>
          <dgm:bulletEnabled val="1"/>
        </dgm:presLayoutVars>
      </dgm:prSet>
      <dgm:spPr/>
    </dgm:pt>
    <dgm:pt modelId="{3C2E3233-128A-4263-916B-9117C200F7DB}" type="pres">
      <dgm:prSet presAssocID="{2FC65534-7275-4A2E-A785-3917CAA78FE5}" presName="aSpace2" presStyleCnt="0"/>
      <dgm:spPr/>
    </dgm:pt>
    <dgm:pt modelId="{414A1299-722D-4829-A07F-428F6DA83363}" type="pres">
      <dgm:prSet presAssocID="{2B4E7F97-8ADB-4F84-B0FD-8B48B920447C}" presName="childNode" presStyleLbl="node1" presStyleIdx="25" presStyleCnt="29">
        <dgm:presLayoutVars>
          <dgm:bulletEnabled val="1"/>
        </dgm:presLayoutVars>
      </dgm:prSet>
      <dgm:spPr/>
    </dgm:pt>
    <dgm:pt modelId="{80F41D71-CA3C-4CF9-A04F-64C4BF3BA41B}" type="pres">
      <dgm:prSet presAssocID="{2B4E7F97-8ADB-4F84-B0FD-8B48B920447C}" presName="aSpace2" presStyleCnt="0"/>
      <dgm:spPr/>
    </dgm:pt>
    <dgm:pt modelId="{8EACE4CF-3449-48F8-8F09-4B19C5B92B0E}" type="pres">
      <dgm:prSet presAssocID="{44C62F31-6156-43FC-9114-C37EB7057513}" presName="childNode" presStyleLbl="node1" presStyleIdx="26" presStyleCnt="29">
        <dgm:presLayoutVars>
          <dgm:bulletEnabled val="1"/>
        </dgm:presLayoutVars>
      </dgm:prSet>
      <dgm:spPr/>
    </dgm:pt>
    <dgm:pt modelId="{05B12A10-417B-4904-B774-73AB04FCDD91}" type="pres">
      <dgm:prSet presAssocID="{44C62F31-6156-43FC-9114-C37EB7057513}" presName="aSpace2" presStyleCnt="0"/>
      <dgm:spPr/>
    </dgm:pt>
    <dgm:pt modelId="{9D464D51-EF46-4EA9-B19B-1510E3F74227}" type="pres">
      <dgm:prSet presAssocID="{90D182D4-2422-4CF5-AF2F-CAC12C044B04}" presName="childNode" presStyleLbl="node1" presStyleIdx="27" presStyleCnt="29">
        <dgm:presLayoutVars>
          <dgm:bulletEnabled val="1"/>
        </dgm:presLayoutVars>
      </dgm:prSet>
      <dgm:spPr/>
    </dgm:pt>
    <dgm:pt modelId="{7693FA70-7160-4BA7-98E0-2FAE1684661D}" type="pres">
      <dgm:prSet presAssocID="{90D182D4-2422-4CF5-AF2F-CAC12C044B04}" presName="aSpace2" presStyleCnt="0"/>
      <dgm:spPr/>
    </dgm:pt>
    <dgm:pt modelId="{C51C67EE-F4D5-487F-A519-14086E1180AD}" type="pres">
      <dgm:prSet presAssocID="{E8430E44-4F74-4C8C-B347-86D57B1908FC}" presName="childNode" presStyleLbl="node1" presStyleIdx="28" presStyleCnt="29">
        <dgm:presLayoutVars>
          <dgm:bulletEnabled val="1"/>
        </dgm:presLayoutVars>
      </dgm:prSet>
      <dgm:spPr/>
    </dgm:pt>
  </dgm:ptLst>
  <dgm:cxnLst>
    <dgm:cxn modelId="{A69A9007-A1A3-4BE7-8F30-91C758DE3A14}" type="presOf" srcId="{E5C3805F-F106-47DA-9EC2-17A740B3C227}" destId="{2C7DB5B8-BFE5-4CA2-B78E-DE5BFAFD3817}" srcOrd="0" destOrd="0" presId="urn:microsoft.com/office/officeart/2005/8/layout/lProcess2"/>
    <dgm:cxn modelId="{C21D2315-5831-4A50-AD52-76A52983A9E3}" type="presOf" srcId="{08A25A56-9B7D-4353-B0CC-4DFB6C9B9F79}" destId="{75B93BD9-6D2F-4DAF-97C7-ECBB6CC9CC5C}" srcOrd="0" destOrd="0" presId="urn:microsoft.com/office/officeart/2005/8/layout/lProcess2"/>
    <dgm:cxn modelId="{200B3316-B2FB-4918-AD96-613A57D04672}" type="presOf" srcId="{84C6DA25-4FE4-4F65-A5FC-5504B8C43E4F}" destId="{0701F62B-7B04-4518-82F7-282F5E4EC34B}" srcOrd="0" destOrd="0" presId="urn:microsoft.com/office/officeart/2005/8/layout/lProcess2"/>
    <dgm:cxn modelId="{66854D19-9566-48A0-A16E-AB393A87F209}" type="presOf" srcId="{59B1F0E3-AEFA-4541-810E-DD6EDDEA3625}" destId="{7DF412E8-6076-42FE-82DC-ECCDF1AD92CA}" srcOrd="0" destOrd="0" presId="urn:microsoft.com/office/officeart/2005/8/layout/lProcess2"/>
    <dgm:cxn modelId="{8BF6AB19-04DC-4304-B3E0-ECECDF2655D8}" type="presOf" srcId="{64C3A5C1-5DD7-4530-B9FE-180EEADDCB28}" destId="{CE66B790-2310-4617-BD8A-A3E1FCA20906}" srcOrd="0" destOrd="0" presId="urn:microsoft.com/office/officeart/2005/8/layout/lProcess2"/>
    <dgm:cxn modelId="{5E0FF11A-8397-4289-AF69-5B03E8090E20}" type="presOf" srcId="{28E909B3-E3DC-4D30-BC85-9910C07DCDAD}" destId="{F0022E2F-CB38-4B38-822A-0BA653AC7DC5}" srcOrd="0" destOrd="0" presId="urn:microsoft.com/office/officeart/2005/8/layout/lProcess2"/>
    <dgm:cxn modelId="{0055C11B-527E-4268-8126-8F7633D17489}" srcId="{25FE3A1B-8154-411D-B176-9465D8DEF0C6}" destId="{C589E783-D43A-491D-9D8A-CB4F2C8270AA}" srcOrd="4" destOrd="0" parTransId="{925903CD-4FAC-429F-A4F1-DBD6225CC728}" sibTransId="{F883DA34-FD4E-4F81-93E0-F8567BB71EAA}"/>
    <dgm:cxn modelId="{C65E7224-64FF-45B8-AE97-59CC5BA579F2}" srcId="{F47E827B-4207-4D09-8639-D56E3362C06A}" destId="{3CB94AFB-6E7B-430A-8550-D0A2905529F4}" srcOrd="2" destOrd="0" parTransId="{4589609A-A3ED-453E-AC9E-4F1D5FCD7118}" sibTransId="{2D6AC233-88C7-4596-B9D5-AD43C5E8B48F}"/>
    <dgm:cxn modelId="{351AB724-95F9-4EB2-A7DC-3468A3AE7C34}" srcId="{3CB94AFB-6E7B-430A-8550-D0A2905529F4}" destId="{5951D6B6-8963-4FC6-95C0-3622E4555E62}" srcOrd="6" destOrd="0" parTransId="{5FF37112-47DD-4C40-9D03-B729037D5CBF}" sibTransId="{6008AD65-4040-4733-A03C-81E52B187567}"/>
    <dgm:cxn modelId="{9581E626-9D1D-4153-B4F6-275DAD28CCEB}" srcId="{25FE3A1B-8154-411D-B176-9465D8DEF0C6}" destId="{08A25A56-9B7D-4353-B0CC-4DFB6C9B9F79}" srcOrd="2" destOrd="0" parTransId="{BDEFDFD8-77A6-49F7-AC75-8937964AD88A}" sibTransId="{D10C6108-3403-4157-B2EC-1BC7AD575C0A}"/>
    <dgm:cxn modelId="{ED76352B-0D5A-4450-8B7C-42C9D71804EE}" type="presOf" srcId="{3FD43B70-E594-4B57-BDC5-0FE3F08C4D37}" destId="{EA761F4D-C45D-4FE8-9E0F-8A3142F3B06C}" srcOrd="0" destOrd="0" presId="urn:microsoft.com/office/officeart/2005/8/layout/lProcess2"/>
    <dgm:cxn modelId="{7CBF9E2F-9C59-474D-9E8B-DDB4896E9EAA}" srcId="{25FE3A1B-8154-411D-B176-9465D8DEF0C6}" destId="{28FAE7DE-CAD2-4192-BC09-7A8D20EF7C91}" srcOrd="6" destOrd="0" parTransId="{0FDB1EF4-95A9-4E6C-8094-83E3A1555FF6}" sibTransId="{6A243608-4666-4447-9AE1-C886453CCE8A}"/>
    <dgm:cxn modelId="{AAE5B434-2409-4592-BC5F-822D3AA937DC}" srcId="{3FD43B70-E594-4B57-BDC5-0FE3F08C4D37}" destId="{44C62F31-6156-43FC-9114-C37EB7057513}" srcOrd="3" destOrd="0" parTransId="{10130B24-AC8D-450C-A528-EE1DB05A9FF8}" sibTransId="{C6C5602A-850B-48DF-AAF1-34689B7CDA4D}"/>
    <dgm:cxn modelId="{DA160938-C688-43A8-9EC2-2D388D6C5363}" type="presOf" srcId="{2E21F615-E2E5-45DB-9F79-5F5D0A9C4F2A}" destId="{27BC5D71-09BD-42E9-B4A2-F9DD4B3123C9}" srcOrd="0" destOrd="0" presId="urn:microsoft.com/office/officeart/2005/8/layout/lProcess2"/>
    <dgm:cxn modelId="{19A5103B-98BB-437D-9740-7B747B731020}" type="presOf" srcId="{E8430E44-4F74-4C8C-B347-86D57B1908FC}" destId="{C51C67EE-F4D5-487F-A519-14086E1180AD}" srcOrd="0" destOrd="0" presId="urn:microsoft.com/office/officeart/2005/8/layout/lProcess2"/>
    <dgm:cxn modelId="{22E2773D-52A0-4822-9AEA-29E551303191}" srcId="{3CB94AFB-6E7B-430A-8550-D0A2905529F4}" destId="{AF9779B5-AE4B-4CE5-9437-93EBABC7FF4E}" srcOrd="0" destOrd="0" parTransId="{E12E6B0E-3AB6-47F2-9048-B7155D322873}" sibTransId="{F610DF8C-2E9D-4649-963C-07C09A280281}"/>
    <dgm:cxn modelId="{7DBEA140-479A-4213-AC63-693AD990A849}" type="presOf" srcId="{90D182D4-2422-4CF5-AF2F-CAC12C044B04}" destId="{9D464D51-EF46-4EA9-B19B-1510E3F74227}" srcOrd="0" destOrd="0" presId="urn:microsoft.com/office/officeart/2005/8/layout/lProcess2"/>
    <dgm:cxn modelId="{727EE45D-4A60-4FB0-8F44-0D2929A9901B}" srcId="{485980D0-0BD5-404B-B314-EC9E2B634FBE}" destId="{1CD1C563-0D05-4945-B753-4E3200484317}" srcOrd="0" destOrd="0" parTransId="{5DB52063-FA69-48BA-807D-619824578D54}" sibTransId="{DCBADB92-98B7-4B8F-95D0-2947B7C4238D}"/>
    <dgm:cxn modelId="{B25D8966-0E81-4538-9A94-50FA7ABBE0C3}" type="presOf" srcId="{2B4E7F97-8ADB-4F84-B0FD-8B48B920447C}" destId="{414A1299-722D-4829-A07F-428F6DA83363}" srcOrd="0" destOrd="0" presId="urn:microsoft.com/office/officeart/2005/8/layout/lProcess2"/>
    <dgm:cxn modelId="{37F9E966-A877-4C52-9178-E87CFB0993FB}" type="presOf" srcId="{AB3FD0D4-D26D-4D91-9CA3-06019CB34CBF}" destId="{EF2B4967-B3E7-42FB-ABD9-A884CCBAFF9E}" srcOrd="0" destOrd="0" presId="urn:microsoft.com/office/officeart/2005/8/layout/lProcess2"/>
    <dgm:cxn modelId="{6D41E149-3B0D-4A76-B6A9-8551AFE7E25C}" srcId="{25FE3A1B-8154-411D-B176-9465D8DEF0C6}" destId="{84C6DA25-4FE4-4F65-A5FC-5504B8C43E4F}" srcOrd="0" destOrd="0" parTransId="{86CB8AE6-4428-4D1D-99CE-1C52E443C76C}" sibTransId="{E291EE32-B8EE-4601-865B-51213C5E95D5}"/>
    <dgm:cxn modelId="{8339EA69-164F-4ABA-BC47-8043612C9EAC}" type="presOf" srcId="{C589E783-D43A-491D-9D8A-CB4F2C8270AA}" destId="{6BDE3038-0BE7-4F86-853B-3C494732EF53}" srcOrd="0" destOrd="0" presId="urn:microsoft.com/office/officeart/2005/8/layout/lProcess2"/>
    <dgm:cxn modelId="{E091784D-BB28-400B-A392-C16543D3BD71}" type="presOf" srcId="{3A39D26D-F810-48F2-98E2-1F27EE7F3CD3}" destId="{B785AFFB-A791-425F-95F6-336C6B30408E}" srcOrd="0" destOrd="0" presId="urn:microsoft.com/office/officeart/2005/8/layout/lProcess2"/>
    <dgm:cxn modelId="{F434B94D-8B41-4225-81A0-CC1B4E43A86A}" srcId="{3CB94AFB-6E7B-430A-8550-D0A2905529F4}" destId="{A1F78FFF-8EDF-4CE6-A42D-659BA0351265}" srcOrd="2" destOrd="0" parTransId="{A3F5EA67-3AAA-4848-BF82-082A03C3829A}" sibTransId="{BB8E5E51-795D-478C-88E3-6F2D70FE5078}"/>
    <dgm:cxn modelId="{25BFC54D-215D-4A64-92FA-4060B9E78430}" srcId="{3FD43B70-E594-4B57-BDC5-0FE3F08C4D37}" destId="{E8430E44-4F74-4C8C-B347-86D57B1908FC}" srcOrd="5" destOrd="0" parTransId="{0B050AC7-EF8F-4C59-8D35-3D8F2D3ED6D2}" sibTransId="{A40F22B0-0A5C-41E5-BBF5-75DEAE8A4CD7}"/>
    <dgm:cxn modelId="{EA665E6F-F2BB-45B2-AE09-56FD13CF74AD}" srcId="{25FE3A1B-8154-411D-B176-9465D8DEF0C6}" destId="{28E909B3-E3DC-4D30-BC85-9910C07DCDAD}" srcOrd="1" destOrd="0" parTransId="{B7431AF6-D7EA-4603-B0F2-50174163A6CE}" sibTransId="{6C0143C3-8DDA-485B-AAB3-931CCB8170C1}"/>
    <dgm:cxn modelId="{91F86571-1DED-49E5-8808-F07F9C24C08F}" type="presOf" srcId="{25FE3A1B-8154-411D-B176-9465D8DEF0C6}" destId="{030F2950-28E0-4556-84E6-99516709603B}" srcOrd="1" destOrd="0" presId="urn:microsoft.com/office/officeart/2005/8/layout/lProcess2"/>
    <dgm:cxn modelId="{20520956-ADCB-4C42-98EF-7515ED4E793F}" srcId="{3CB94AFB-6E7B-430A-8550-D0A2905529F4}" destId="{F894DC10-EE3E-4BC7-B598-152A4276AFF5}" srcOrd="4" destOrd="0" parTransId="{5A784A70-6DFD-4DB1-BE0C-6300B3EBDC17}" sibTransId="{728D15E1-A6DF-429B-92D1-50B292C54CD0}"/>
    <dgm:cxn modelId="{EE874456-7AE1-4FF4-92CB-EA46E07AF7C4}" type="presOf" srcId="{AF9779B5-AE4B-4CE5-9437-93EBABC7FF4E}" destId="{10958372-E4B8-4BA9-B003-71C6B0A3A0F4}" srcOrd="0" destOrd="0" presId="urn:microsoft.com/office/officeart/2005/8/layout/lProcess2"/>
    <dgm:cxn modelId="{D766C278-B0FA-46F2-9B9F-F85012C1EEE0}" type="presOf" srcId="{3CB94AFB-6E7B-430A-8550-D0A2905529F4}" destId="{BDBBC829-B327-4EFA-9184-2D861CF4706B}" srcOrd="0" destOrd="0" presId="urn:microsoft.com/office/officeart/2005/8/layout/lProcess2"/>
    <dgm:cxn modelId="{E183737D-36C0-4EF0-A9CA-25471453DCC8}" srcId="{3FD43B70-E594-4B57-BDC5-0FE3F08C4D37}" destId="{2B4E7F97-8ADB-4F84-B0FD-8B48B920447C}" srcOrd="2" destOrd="0" parTransId="{C8E44E6F-FEC8-4344-AA11-0C99658BAF39}" sibTransId="{E8C763F3-6D8D-4024-991B-C128F767566D}"/>
    <dgm:cxn modelId="{2D49EB7D-A6CC-439F-9AD1-67605D257ABB}" type="presOf" srcId="{18F1D592-AD01-4ECD-9113-7486E56BD74E}" destId="{F30DDF56-72B5-48F4-826D-8D4CE5C655D9}" srcOrd="0" destOrd="0" presId="urn:microsoft.com/office/officeart/2005/8/layout/lProcess2"/>
    <dgm:cxn modelId="{FD181581-F4D3-4923-A61A-6A41D946A3F9}" type="presOf" srcId="{44C62F31-6156-43FC-9114-C37EB7057513}" destId="{8EACE4CF-3449-48F8-8F09-4B19C5B92B0E}" srcOrd="0" destOrd="0" presId="urn:microsoft.com/office/officeart/2005/8/layout/lProcess2"/>
    <dgm:cxn modelId="{C7697F81-E44B-4813-9F3F-B7E1F65C1EB6}" srcId="{F47E827B-4207-4D09-8639-D56E3362C06A}" destId="{3FD43B70-E594-4B57-BDC5-0FE3F08C4D37}" srcOrd="3" destOrd="0" parTransId="{DD3B9049-091F-4771-894A-390CEAFA106C}" sibTransId="{2FD96F78-4E84-47FD-AD86-2242020532BD}"/>
    <dgm:cxn modelId="{AE6D0C82-2274-45F7-808B-BFA56839AA4A}" type="presOf" srcId="{23B3DB50-DBE5-43F1-B898-24A4D3D6E662}" destId="{50F3A6BD-EA04-469A-A3BF-92B61AB37597}" srcOrd="0" destOrd="0" presId="urn:microsoft.com/office/officeart/2005/8/layout/lProcess2"/>
    <dgm:cxn modelId="{E8F51F84-29B4-42A6-9D0F-36BB3F995DB8}" srcId="{25FE3A1B-8154-411D-B176-9465D8DEF0C6}" destId="{59B1F0E3-AEFA-4541-810E-DD6EDDEA3625}" srcOrd="3" destOrd="0" parTransId="{4A31F09C-77E3-4B50-8DD1-C57D629B555D}" sibTransId="{E9F28126-7F65-4DA1-A364-483C08E57434}"/>
    <dgm:cxn modelId="{5EAC5989-4B4E-4EB6-A4B0-DDCB9925EE3D}" type="presOf" srcId="{485980D0-0BD5-404B-B314-EC9E2B634FBE}" destId="{D0815E63-D22F-4248-B8FD-9A53C7D9E25F}" srcOrd="1" destOrd="0" presId="urn:microsoft.com/office/officeart/2005/8/layout/lProcess2"/>
    <dgm:cxn modelId="{7BD8558E-E32C-4A65-9D67-EBA8C2F0B8CE}" type="presOf" srcId="{3FD43B70-E594-4B57-BDC5-0FE3F08C4D37}" destId="{799FD80A-657B-4D94-A791-03ED9C1416A1}" srcOrd="1" destOrd="0" presId="urn:microsoft.com/office/officeart/2005/8/layout/lProcess2"/>
    <dgm:cxn modelId="{F9426790-DAF6-4939-B3A8-C0EB4C27DA34}" type="presOf" srcId="{E979D61D-0EE9-4B73-9299-AA68495AC450}" destId="{32B3DCD0-0F56-4198-AEF6-469B2E9007A9}" srcOrd="0" destOrd="0" presId="urn:microsoft.com/office/officeart/2005/8/layout/lProcess2"/>
    <dgm:cxn modelId="{28A14393-2833-495A-A2EE-E6833922A1D1}" type="presOf" srcId="{4DDDCF36-7C29-4688-978D-D06815C5B835}" destId="{0208F9F5-A9F0-44DF-82F9-CEAAA24FEEE3}" srcOrd="0" destOrd="0" presId="urn:microsoft.com/office/officeart/2005/8/layout/lProcess2"/>
    <dgm:cxn modelId="{710E7096-0DCA-4F85-B5C8-8A93C16EC307}" srcId="{485980D0-0BD5-404B-B314-EC9E2B634FBE}" destId="{262B2005-D667-4803-A7B1-5D1F806078D8}" srcOrd="4" destOrd="0" parTransId="{06C168FD-CB0D-493D-A658-7A5D673AF489}" sibTransId="{7AD2F799-E443-4441-8EF9-E2401FE472E5}"/>
    <dgm:cxn modelId="{7F419399-3175-4844-AC80-95AE0FFE58CF}" srcId="{3CB94AFB-6E7B-430A-8550-D0A2905529F4}" destId="{E979D61D-0EE9-4B73-9299-AA68495AC450}" srcOrd="9" destOrd="0" parTransId="{A75F38C9-E679-4330-B325-8D695A6F1BDC}" sibTransId="{BB179ECA-F8BB-4197-A779-E73442AD74A3}"/>
    <dgm:cxn modelId="{EEAC5FA5-BA28-42BB-8F1E-56776FF7B41E}" srcId="{3FD43B70-E594-4B57-BDC5-0FE3F08C4D37}" destId="{E5C3805F-F106-47DA-9EC2-17A740B3C227}" srcOrd="0" destOrd="0" parTransId="{C4A8C47E-9EC7-4FD4-89B6-7E3E63C40E9B}" sibTransId="{26B4C042-F170-47B9-9647-9FA5FE744E9D}"/>
    <dgm:cxn modelId="{1556CDA7-0AB5-41D9-9B59-402F4892097D}" srcId="{3CB94AFB-6E7B-430A-8550-D0A2905529F4}" destId="{1A640746-66B1-423F-9335-7D1C0480423F}" srcOrd="1" destOrd="0" parTransId="{D99B929D-09AF-428D-B14C-3FF71A11ABE7}" sibTransId="{C00266F3-C383-41D0-9DBF-7CA798360E29}"/>
    <dgm:cxn modelId="{D4EFE1A7-E211-47FA-8A00-C39CEB453744}" type="presOf" srcId="{F47E827B-4207-4D09-8639-D56E3362C06A}" destId="{2EF8E7E8-94FC-4493-8858-F0AF12B7DE46}" srcOrd="0" destOrd="0" presId="urn:microsoft.com/office/officeart/2005/8/layout/lProcess2"/>
    <dgm:cxn modelId="{BD6E55A8-742B-4A15-BB6F-CDC41FF978F9}" srcId="{3FD43B70-E594-4B57-BDC5-0FE3F08C4D37}" destId="{90D182D4-2422-4CF5-AF2F-CAC12C044B04}" srcOrd="4" destOrd="0" parTransId="{F2C1E31A-E59F-4FC0-A2B1-9EC18F10FBEB}" sibTransId="{59795440-3F1B-4C83-83C7-4B55B27E1007}"/>
    <dgm:cxn modelId="{DA193CA9-EE27-41B8-B3AF-CDA1457C9AD4}" srcId="{3CB94AFB-6E7B-430A-8550-D0A2905529F4}" destId="{AB3FD0D4-D26D-4D91-9CA3-06019CB34CBF}" srcOrd="10" destOrd="0" parTransId="{CCBD1CB1-3D6C-4AC1-B33B-BE598E062CA3}" sibTransId="{BFA37FE7-D4E1-48F6-BADE-0D5EC0EB731D}"/>
    <dgm:cxn modelId="{50729FAD-C30F-40E7-BFF6-3FCCD54C32B3}" srcId="{25FE3A1B-8154-411D-B176-9465D8DEF0C6}" destId="{8B61D2A4-9B14-4608-AC36-F44A51261436}" srcOrd="5" destOrd="0" parTransId="{2CAF743A-DBF3-4FB5-A73D-7FF644EE9973}" sibTransId="{DCF936E4-82D9-47F9-87E0-922349F5E682}"/>
    <dgm:cxn modelId="{B642DCB0-9595-48A3-8301-00F18537B0FA}" srcId="{3CB94AFB-6E7B-430A-8550-D0A2905529F4}" destId="{64C3A5C1-5DD7-4530-B9FE-180EEADDCB28}" srcOrd="3" destOrd="0" parTransId="{CE4F311C-D7F6-40F7-9611-FBFA6239C7D5}" sibTransId="{AF1CECBD-E4D0-4FFF-8633-9124778A06B1}"/>
    <dgm:cxn modelId="{C27202B1-21E4-49FF-9737-04E75E2F478D}" srcId="{F47E827B-4207-4D09-8639-D56E3362C06A}" destId="{25FE3A1B-8154-411D-B176-9465D8DEF0C6}" srcOrd="0" destOrd="0" parTransId="{732DCA59-66B3-47A6-81FA-CDAF8466F987}" sibTransId="{C3C787C9-09C2-4FB9-8AB4-6757B604B029}"/>
    <dgm:cxn modelId="{701547B3-BAA1-4110-AD50-5C19DAEB5DAB}" type="presOf" srcId="{485980D0-0BD5-404B-B314-EC9E2B634FBE}" destId="{13B7C89C-AC12-46D8-A64D-5625242DF191}" srcOrd="0" destOrd="0" presId="urn:microsoft.com/office/officeart/2005/8/layout/lProcess2"/>
    <dgm:cxn modelId="{F6235EB4-E45F-4EC7-8236-94A855ADA42F}" type="presOf" srcId="{F894DC10-EE3E-4BC7-B598-152A4276AFF5}" destId="{23B482E8-A6B9-47E3-8153-DFA53EF926A5}" srcOrd="0" destOrd="0" presId="urn:microsoft.com/office/officeart/2005/8/layout/lProcess2"/>
    <dgm:cxn modelId="{727672B5-B214-4B5B-B255-9020C95DB375}" srcId="{F47E827B-4207-4D09-8639-D56E3362C06A}" destId="{485980D0-0BD5-404B-B314-EC9E2B634FBE}" srcOrd="1" destOrd="0" parTransId="{8DBCFCE5-5330-4856-AFF4-1913BDD4648A}" sibTransId="{B410A26B-EE5D-4ED6-9A9F-3C341BD577B3}"/>
    <dgm:cxn modelId="{46A788B5-EE42-4A1C-9BF7-8A480E3786DF}" srcId="{485980D0-0BD5-404B-B314-EC9E2B634FBE}" destId="{18F1D592-AD01-4ECD-9113-7486E56BD74E}" srcOrd="1" destOrd="0" parTransId="{0015BB65-0F63-4223-AF85-9360B122F067}" sibTransId="{5C4D1539-2CC4-4042-83BC-3F5191FF1750}"/>
    <dgm:cxn modelId="{7DBAC9BD-EE82-4899-BE31-304BF5589E3F}" srcId="{3CB94AFB-6E7B-430A-8550-D0A2905529F4}" destId="{4DDDCF36-7C29-4688-978D-D06815C5B835}" srcOrd="7" destOrd="0" parTransId="{24F46E44-94C2-4FE8-8B0F-88CE8FCB24C6}" sibTransId="{4482E103-1637-42B6-A8D1-8733CCF4A183}"/>
    <dgm:cxn modelId="{B3F0CAC1-68EE-4424-8B00-C9EFCC678C88}" type="presOf" srcId="{28FAE7DE-CAD2-4192-BC09-7A8D20EF7C91}" destId="{8342746D-75D6-48B8-BAA1-506B16FBED8A}" srcOrd="0" destOrd="0" presId="urn:microsoft.com/office/officeart/2005/8/layout/lProcess2"/>
    <dgm:cxn modelId="{3AA663C3-B3A1-4076-9093-CD46FBF6E8A8}" type="presOf" srcId="{8B61D2A4-9B14-4608-AC36-F44A51261436}" destId="{FD3FB8B0-42B3-40C5-B7B8-124F83C9E96F}" srcOrd="0" destOrd="0" presId="urn:microsoft.com/office/officeart/2005/8/layout/lProcess2"/>
    <dgm:cxn modelId="{2C1C6EC8-FC38-477B-9B9A-FE2B6BC4183D}" srcId="{485980D0-0BD5-404B-B314-EC9E2B634FBE}" destId="{2E21F615-E2E5-45DB-9F79-5F5D0A9C4F2A}" srcOrd="3" destOrd="0" parTransId="{9F799209-5402-42C2-B63A-13648C2B8C73}" sibTransId="{BD488A1B-EC32-427D-A564-A0DA5B70FF8A}"/>
    <dgm:cxn modelId="{83329EC8-2181-4520-9DD3-E96E854B4F73}" srcId="{3FD43B70-E594-4B57-BDC5-0FE3F08C4D37}" destId="{2FC65534-7275-4A2E-A785-3917CAA78FE5}" srcOrd="1" destOrd="0" parTransId="{B42398BB-59C5-4865-8BA2-A642A82E8DFA}" sibTransId="{10C5F8AA-B448-4B0C-AA1E-3C7A57C29D67}"/>
    <dgm:cxn modelId="{39CBD3CF-2C03-42EF-AD62-5297D7C327DF}" type="presOf" srcId="{262B2005-D667-4803-A7B1-5D1F806078D8}" destId="{E4DA9447-9AC8-46FB-946A-B3008F4B4E28}" srcOrd="0" destOrd="0" presId="urn:microsoft.com/office/officeart/2005/8/layout/lProcess2"/>
    <dgm:cxn modelId="{C81C03D3-3342-40DC-BDFB-4DBC7C3394DF}" type="presOf" srcId="{1A640746-66B1-423F-9335-7D1C0480423F}" destId="{69EE9A58-E1C7-4C97-AF64-01A4D6719F54}" srcOrd="0" destOrd="0" presId="urn:microsoft.com/office/officeart/2005/8/layout/lProcess2"/>
    <dgm:cxn modelId="{05465CD5-3EF6-4409-8D20-2F15C109E113}" type="presOf" srcId="{2FC65534-7275-4A2E-A785-3917CAA78FE5}" destId="{AE9A1856-6B23-46C9-BD51-CB86FA578CE8}" srcOrd="0" destOrd="0" presId="urn:microsoft.com/office/officeart/2005/8/layout/lProcess2"/>
    <dgm:cxn modelId="{2C7C5CDF-0F2D-4AF3-A6B2-866C3A5C686C}" srcId="{3CB94AFB-6E7B-430A-8550-D0A2905529F4}" destId="{23B3DB50-DBE5-43F1-B898-24A4D3D6E662}" srcOrd="5" destOrd="0" parTransId="{81731BA9-611C-430D-B126-FC787901542D}" sibTransId="{FCD89E68-22AD-49D0-BF93-3222E8D04026}"/>
    <dgm:cxn modelId="{52754DDF-047B-4D77-B6E3-55565B2DADEE}" type="presOf" srcId="{3CB94AFB-6E7B-430A-8550-D0A2905529F4}" destId="{7D18BE03-ED09-468C-AF52-D1C438294591}" srcOrd="1" destOrd="0" presId="urn:microsoft.com/office/officeart/2005/8/layout/lProcess2"/>
    <dgm:cxn modelId="{5C7188E4-D87B-4E12-AACD-4CA6F6F54CB9}" type="presOf" srcId="{25FE3A1B-8154-411D-B176-9465D8DEF0C6}" destId="{50468EB0-A646-41B1-B3C2-394D038ED4DE}" srcOrd="0" destOrd="0" presId="urn:microsoft.com/office/officeart/2005/8/layout/lProcess2"/>
    <dgm:cxn modelId="{32EF5DE6-200F-4908-BFD8-03F1833D6C94}" type="presOf" srcId="{A1F78FFF-8EDF-4CE6-A42D-659BA0351265}" destId="{DECBADFB-636D-4889-96D5-9217342A0088}" srcOrd="0" destOrd="0" presId="urn:microsoft.com/office/officeart/2005/8/layout/lProcess2"/>
    <dgm:cxn modelId="{98F8EDE6-1FD9-44A1-9E7B-7BDF4BE9A844}" type="presOf" srcId="{C61DDA20-423B-4B14-BD3F-97530D6E0F38}" destId="{178B9DC5-DEBC-41DA-A10D-5939589597C8}" srcOrd="0" destOrd="0" presId="urn:microsoft.com/office/officeart/2005/8/layout/lProcess2"/>
    <dgm:cxn modelId="{8AF907E7-178C-4403-98D7-EE7AEE19FC95}" type="presOf" srcId="{1CD1C563-0D05-4945-B753-4E3200484317}" destId="{5CE75870-D8B1-4F70-A0FE-CAFC50C1A288}" srcOrd="0" destOrd="0" presId="urn:microsoft.com/office/officeart/2005/8/layout/lProcess2"/>
    <dgm:cxn modelId="{418B3EF1-2BC7-4552-AF80-34D2A08449DA}" srcId="{3CB94AFB-6E7B-430A-8550-D0A2905529F4}" destId="{3A39D26D-F810-48F2-98E2-1F27EE7F3CD3}" srcOrd="8" destOrd="0" parTransId="{1B431D6A-4C05-4062-8F6A-CE6E9F8FDE6F}" sibTransId="{CDA1DEEE-46CB-4025-8B2B-96D1E55AEFAD}"/>
    <dgm:cxn modelId="{8C2683F5-EB77-4A43-88FD-7056A13385C7}" type="presOf" srcId="{5951D6B6-8963-4FC6-95C0-3622E4555E62}" destId="{9A7672D8-0631-4072-8982-A62F64D84F95}" srcOrd="0" destOrd="0" presId="urn:microsoft.com/office/officeart/2005/8/layout/lProcess2"/>
    <dgm:cxn modelId="{B96129F8-DC7B-464B-A70A-4702F92E24F0}" srcId="{485980D0-0BD5-404B-B314-EC9E2B634FBE}" destId="{C61DDA20-423B-4B14-BD3F-97530D6E0F38}" srcOrd="2" destOrd="0" parTransId="{61EA87B5-9E28-4112-8F40-77CA4CE0378F}" sibTransId="{1A1F5DFA-9DCE-4DB8-A72D-A1FA71D63ADC}"/>
    <dgm:cxn modelId="{1A0425B3-8A79-40C3-9D65-28899DC93FAF}" type="presParOf" srcId="{2EF8E7E8-94FC-4493-8858-F0AF12B7DE46}" destId="{11876F0E-9F96-47C3-81EE-3F126DA17AD3}" srcOrd="0" destOrd="0" presId="urn:microsoft.com/office/officeart/2005/8/layout/lProcess2"/>
    <dgm:cxn modelId="{97381714-DF1F-4C3C-A21E-579F37A665BD}" type="presParOf" srcId="{11876F0E-9F96-47C3-81EE-3F126DA17AD3}" destId="{50468EB0-A646-41B1-B3C2-394D038ED4DE}" srcOrd="0" destOrd="0" presId="urn:microsoft.com/office/officeart/2005/8/layout/lProcess2"/>
    <dgm:cxn modelId="{A5E812F6-8D41-437C-81B5-A0FDA12BA147}" type="presParOf" srcId="{11876F0E-9F96-47C3-81EE-3F126DA17AD3}" destId="{030F2950-28E0-4556-84E6-99516709603B}" srcOrd="1" destOrd="0" presId="urn:microsoft.com/office/officeart/2005/8/layout/lProcess2"/>
    <dgm:cxn modelId="{9D98D044-5078-4A6D-A31C-C804275C0176}" type="presParOf" srcId="{11876F0E-9F96-47C3-81EE-3F126DA17AD3}" destId="{9BA656AA-11E7-4E17-B1B1-AB38E6538486}" srcOrd="2" destOrd="0" presId="urn:microsoft.com/office/officeart/2005/8/layout/lProcess2"/>
    <dgm:cxn modelId="{F266D9A8-35A1-436C-B629-F56ACB963B94}" type="presParOf" srcId="{9BA656AA-11E7-4E17-B1B1-AB38E6538486}" destId="{5D414D4F-C386-4AB1-A8C7-6406A052E8FE}" srcOrd="0" destOrd="0" presId="urn:microsoft.com/office/officeart/2005/8/layout/lProcess2"/>
    <dgm:cxn modelId="{A77024A9-6AED-4045-BCFE-7548657956A0}" type="presParOf" srcId="{5D414D4F-C386-4AB1-A8C7-6406A052E8FE}" destId="{0701F62B-7B04-4518-82F7-282F5E4EC34B}" srcOrd="0" destOrd="0" presId="urn:microsoft.com/office/officeart/2005/8/layout/lProcess2"/>
    <dgm:cxn modelId="{CC6F28CB-6AEF-4748-9687-AD993B1D8AE5}" type="presParOf" srcId="{5D414D4F-C386-4AB1-A8C7-6406A052E8FE}" destId="{DD27B584-315D-45A0-94FB-98A6477A00C4}" srcOrd="1" destOrd="0" presId="urn:microsoft.com/office/officeart/2005/8/layout/lProcess2"/>
    <dgm:cxn modelId="{280D03A2-3D94-4BA6-85BC-8AC0264AE11F}" type="presParOf" srcId="{5D414D4F-C386-4AB1-A8C7-6406A052E8FE}" destId="{F0022E2F-CB38-4B38-822A-0BA653AC7DC5}" srcOrd="2" destOrd="0" presId="urn:microsoft.com/office/officeart/2005/8/layout/lProcess2"/>
    <dgm:cxn modelId="{A26F825E-1E70-41A2-B9E7-DCAD923C38F5}" type="presParOf" srcId="{5D414D4F-C386-4AB1-A8C7-6406A052E8FE}" destId="{B5E083F7-A57B-4EEC-B826-441BDC0F14CF}" srcOrd="3" destOrd="0" presId="urn:microsoft.com/office/officeart/2005/8/layout/lProcess2"/>
    <dgm:cxn modelId="{35174535-1B39-4B19-89A4-BC5FAA97CE74}" type="presParOf" srcId="{5D414D4F-C386-4AB1-A8C7-6406A052E8FE}" destId="{75B93BD9-6D2F-4DAF-97C7-ECBB6CC9CC5C}" srcOrd="4" destOrd="0" presId="urn:microsoft.com/office/officeart/2005/8/layout/lProcess2"/>
    <dgm:cxn modelId="{A92502AF-5BB5-4EDF-87FA-43B4203D9F53}" type="presParOf" srcId="{5D414D4F-C386-4AB1-A8C7-6406A052E8FE}" destId="{4617BF63-12D8-42F7-8C8A-7697604C1B37}" srcOrd="5" destOrd="0" presId="urn:microsoft.com/office/officeart/2005/8/layout/lProcess2"/>
    <dgm:cxn modelId="{C6BC8F89-A98F-400C-AEED-6A1E09034FFC}" type="presParOf" srcId="{5D414D4F-C386-4AB1-A8C7-6406A052E8FE}" destId="{7DF412E8-6076-42FE-82DC-ECCDF1AD92CA}" srcOrd="6" destOrd="0" presId="urn:microsoft.com/office/officeart/2005/8/layout/lProcess2"/>
    <dgm:cxn modelId="{98FAA3DB-B514-405A-87D6-E66935338518}" type="presParOf" srcId="{5D414D4F-C386-4AB1-A8C7-6406A052E8FE}" destId="{2EEF88DB-B156-402F-835C-970C2D512193}" srcOrd="7" destOrd="0" presId="urn:microsoft.com/office/officeart/2005/8/layout/lProcess2"/>
    <dgm:cxn modelId="{A44800D7-3196-43C5-BBE7-F222AA08A7C9}" type="presParOf" srcId="{5D414D4F-C386-4AB1-A8C7-6406A052E8FE}" destId="{6BDE3038-0BE7-4F86-853B-3C494732EF53}" srcOrd="8" destOrd="0" presId="urn:microsoft.com/office/officeart/2005/8/layout/lProcess2"/>
    <dgm:cxn modelId="{6A01A1D1-EB51-4332-B13D-68503DC885EB}" type="presParOf" srcId="{5D414D4F-C386-4AB1-A8C7-6406A052E8FE}" destId="{10103964-C8FE-4CF7-B9F9-C07D166511EE}" srcOrd="9" destOrd="0" presId="urn:microsoft.com/office/officeart/2005/8/layout/lProcess2"/>
    <dgm:cxn modelId="{C810EF18-438C-4B2C-B7A8-FBE4E3603C5F}" type="presParOf" srcId="{5D414D4F-C386-4AB1-A8C7-6406A052E8FE}" destId="{FD3FB8B0-42B3-40C5-B7B8-124F83C9E96F}" srcOrd="10" destOrd="0" presId="urn:microsoft.com/office/officeart/2005/8/layout/lProcess2"/>
    <dgm:cxn modelId="{C8E28AAB-AB90-4F4D-B4BF-740554EC25EF}" type="presParOf" srcId="{5D414D4F-C386-4AB1-A8C7-6406A052E8FE}" destId="{7BB40D00-F138-4425-84B2-1775F7C45C17}" srcOrd="11" destOrd="0" presId="urn:microsoft.com/office/officeart/2005/8/layout/lProcess2"/>
    <dgm:cxn modelId="{E31F3ADA-8EDD-4860-8AD9-83797A6B7250}" type="presParOf" srcId="{5D414D4F-C386-4AB1-A8C7-6406A052E8FE}" destId="{8342746D-75D6-48B8-BAA1-506B16FBED8A}" srcOrd="12" destOrd="0" presId="urn:microsoft.com/office/officeart/2005/8/layout/lProcess2"/>
    <dgm:cxn modelId="{83F9D3B5-422D-4399-A222-653D332A8572}" type="presParOf" srcId="{2EF8E7E8-94FC-4493-8858-F0AF12B7DE46}" destId="{AD888BD1-937E-4B64-ABF7-975C0F2ECE90}" srcOrd="1" destOrd="0" presId="urn:microsoft.com/office/officeart/2005/8/layout/lProcess2"/>
    <dgm:cxn modelId="{B99D52C5-24D1-4FA6-8020-028168F7E25E}" type="presParOf" srcId="{2EF8E7E8-94FC-4493-8858-F0AF12B7DE46}" destId="{D7CDC960-127F-4DCE-A4D2-8810FB26A989}" srcOrd="2" destOrd="0" presId="urn:microsoft.com/office/officeart/2005/8/layout/lProcess2"/>
    <dgm:cxn modelId="{4924BEE0-E193-4F7E-B029-CEF19ED7F380}" type="presParOf" srcId="{D7CDC960-127F-4DCE-A4D2-8810FB26A989}" destId="{13B7C89C-AC12-46D8-A64D-5625242DF191}" srcOrd="0" destOrd="0" presId="urn:microsoft.com/office/officeart/2005/8/layout/lProcess2"/>
    <dgm:cxn modelId="{5C0B0D48-93CE-48CD-BCBE-750B9E8705D2}" type="presParOf" srcId="{D7CDC960-127F-4DCE-A4D2-8810FB26A989}" destId="{D0815E63-D22F-4248-B8FD-9A53C7D9E25F}" srcOrd="1" destOrd="0" presId="urn:microsoft.com/office/officeart/2005/8/layout/lProcess2"/>
    <dgm:cxn modelId="{409CD5E0-2C8D-49CB-8C23-70B7BFAD5A1B}" type="presParOf" srcId="{D7CDC960-127F-4DCE-A4D2-8810FB26A989}" destId="{30DE36C0-53F6-44EC-B7DB-C1EAE7E4D666}" srcOrd="2" destOrd="0" presId="urn:microsoft.com/office/officeart/2005/8/layout/lProcess2"/>
    <dgm:cxn modelId="{97DF1409-2819-419D-896E-39045685524A}" type="presParOf" srcId="{30DE36C0-53F6-44EC-B7DB-C1EAE7E4D666}" destId="{1CF58847-FEA4-4016-AC74-A5710FF30000}" srcOrd="0" destOrd="0" presId="urn:microsoft.com/office/officeart/2005/8/layout/lProcess2"/>
    <dgm:cxn modelId="{FEF171EA-3A32-4D19-AE7D-24C60B28809F}" type="presParOf" srcId="{1CF58847-FEA4-4016-AC74-A5710FF30000}" destId="{5CE75870-D8B1-4F70-A0FE-CAFC50C1A288}" srcOrd="0" destOrd="0" presId="urn:microsoft.com/office/officeart/2005/8/layout/lProcess2"/>
    <dgm:cxn modelId="{8764AE66-06D7-435B-BAF4-A6D3BCE80027}" type="presParOf" srcId="{1CF58847-FEA4-4016-AC74-A5710FF30000}" destId="{B1BFD8DC-F19E-439C-8FE3-8B0EC55010B7}" srcOrd="1" destOrd="0" presId="urn:microsoft.com/office/officeart/2005/8/layout/lProcess2"/>
    <dgm:cxn modelId="{1736C18F-0634-4FEA-AC05-396E3A982307}" type="presParOf" srcId="{1CF58847-FEA4-4016-AC74-A5710FF30000}" destId="{F30DDF56-72B5-48F4-826D-8D4CE5C655D9}" srcOrd="2" destOrd="0" presId="urn:microsoft.com/office/officeart/2005/8/layout/lProcess2"/>
    <dgm:cxn modelId="{AFF0E652-9A28-4232-AD94-08CD4A273EEF}" type="presParOf" srcId="{1CF58847-FEA4-4016-AC74-A5710FF30000}" destId="{B4FDD174-D5F4-418C-ABDA-D56272A53AD5}" srcOrd="3" destOrd="0" presId="urn:microsoft.com/office/officeart/2005/8/layout/lProcess2"/>
    <dgm:cxn modelId="{A984B5B3-2084-4BE0-ACDF-0282FBA8871B}" type="presParOf" srcId="{1CF58847-FEA4-4016-AC74-A5710FF30000}" destId="{178B9DC5-DEBC-41DA-A10D-5939589597C8}" srcOrd="4" destOrd="0" presId="urn:microsoft.com/office/officeart/2005/8/layout/lProcess2"/>
    <dgm:cxn modelId="{D5B19A40-A86A-49DA-814F-46D17035761E}" type="presParOf" srcId="{1CF58847-FEA4-4016-AC74-A5710FF30000}" destId="{9256ACE2-03CD-42FD-AEC4-115478FB7E4D}" srcOrd="5" destOrd="0" presId="urn:microsoft.com/office/officeart/2005/8/layout/lProcess2"/>
    <dgm:cxn modelId="{8F78A4A9-FD23-4FA9-9F3B-1121F25F2CCD}" type="presParOf" srcId="{1CF58847-FEA4-4016-AC74-A5710FF30000}" destId="{27BC5D71-09BD-42E9-B4A2-F9DD4B3123C9}" srcOrd="6" destOrd="0" presId="urn:microsoft.com/office/officeart/2005/8/layout/lProcess2"/>
    <dgm:cxn modelId="{977838AD-3904-481F-BA3F-35BBECC9322C}" type="presParOf" srcId="{1CF58847-FEA4-4016-AC74-A5710FF30000}" destId="{A13E08D7-1AA1-4C60-9EA8-FEFD83CC3DCB}" srcOrd="7" destOrd="0" presId="urn:microsoft.com/office/officeart/2005/8/layout/lProcess2"/>
    <dgm:cxn modelId="{9DBA8317-CC18-4041-A739-FB9E55054DD9}" type="presParOf" srcId="{1CF58847-FEA4-4016-AC74-A5710FF30000}" destId="{E4DA9447-9AC8-46FB-946A-B3008F4B4E28}" srcOrd="8" destOrd="0" presId="urn:microsoft.com/office/officeart/2005/8/layout/lProcess2"/>
    <dgm:cxn modelId="{0AE2640D-F34C-4315-BB7B-F22860195745}" type="presParOf" srcId="{2EF8E7E8-94FC-4493-8858-F0AF12B7DE46}" destId="{A674A941-D791-4CB8-8543-FB170C62BDDD}" srcOrd="3" destOrd="0" presId="urn:microsoft.com/office/officeart/2005/8/layout/lProcess2"/>
    <dgm:cxn modelId="{6E203B34-1AF1-4A09-94DA-905FED97EF8D}" type="presParOf" srcId="{2EF8E7E8-94FC-4493-8858-F0AF12B7DE46}" destId="{E137635A-94E8-4849-B594-8B0E1EC99F2E}" srcOrd="4" destOrd="0" presId="urn:microsoft.com/office/officeart/2005/8/layout/lProcess2"/>
    <dgm:cxn modelId="{0370EC21-6D0F-4E68-9CE1-8C8FFD2FFF37}" type="presParOf" srcId="{E137635A-94E8-4849-B594-8B0E1EC99F2E}" destId="{BDBBC829-B327-4EFA-9184-2D861CF4706B}" srcOrd="0" destOrd="0" presId="urn:microsoft.com/office/officeart/2005/8/layout/lProcess2"/>
    <dgm:cxn modelId="{3BDBB110-FB45-491F-8B2C-EEF5C57C8085}" type="presParOf" srcId="{E137635A-94E8-4849-B594-8B0E1EC99F2E}" destId="{7D18BE03-ED09-468C-AF52-D1C438294591}" srcOrd="1" destOrd="0" presId="urn:microsoft.com/office/officeart/2005/8/layout/lProcess2"/>
    <dgm:cxn modelId="{CA62BA3E-A7B5-4349-8E21-A29507DAD213}" type="presParOf" srcId="{E137635A-94E8-4849-B594-8B0E1EC99F2E}" destId="{4AE5A03E-362D-4691-AD02-62F0D91AE286}" srcOrd="2" destOrd="0" presId="urn:microsoft.com/office/officeart/2005/8/layout/lProcess2"/>
    <dgm:cxn modelId="{F7CCDA81-C409-4373-8BD1-824B8AFDFFDD}" type="presParOf" srcId="{4AE5A03E-362D-4691-AD02-62F0D91AE286}" destId="{B9576E00-C357-4C62-8824-F24893028D50}" srcOrd="0" destOrd="0" presId="urn:microsoft.com/office/officeart/2005/8/layout/lProcess2"/>
    <dgm:cxn modelId="{4277D4A6-2B8A-4F46-A809-45AF7B473D01}" type="presParOf" srcId="{B9576E00-C357-4C62-8824-F24893028D50}" destId="{10958372-E4B8-4BA9-B003-71C6B0A3A0F4}" srcOrd="0" destOrd="0" presId="urn:microsoft.com/office/officeart/2005/8/layout/lProcess2"/>
    <dgm:cxn modelId="{B6A99FC1-74F9-486D-8AFD-0EB446F5772F}" type="presParOf" srcId="{B9576E00-C357-4C62-8824-F24893028D50}" destId="{8655A0C5-71A1-4809-8F78-C4518EDC0BC2}" srcOrd="1" destOrd="0" presId="urn:microsoft.com/office/officeart/2005/8/layout/lProcess2"/>
    <dgm:cxn modelId="{8B0B76FE-552D-4AC8-B2FC-45DB0C614EDB}" type="presParOf" srcId="{B9576E00-C357-4C62-8824-F24893028D50}" destId="{69EE9A58-E1C7-4C97-AF64-01A4D6719F54}" srcOrd="2" destOrd="0" presId="urn:microsoft.com/office/officeart/2005/8/layout/lProcess2"/>
    <dgm:cxn modelId="{7FE0E954-7073-4CC3-9770-AAC496A76E88}" type="presParOf" srcId="{B9576E00-C357-4C62-8824-F24893028D50}" destId="{1D4448A6-FFB1-45CB-9A57-0E273CB3C1CF}" srcOrd="3" destOrd="0" presId="urn:microsoft.com/office/officeart/2005/8/layout/lProcess2"/>
    <dgm:cxn modelId="{9801D3B5-EE30-4C59-91AA-447F709243E3}" type="presParOf" srcId="{B9576E00-C357-4C62-8824-F24893028D50}" destId="{DECBADFB-636D-4889-96D5-9217342A0088}" srcOrd="4" destOrd="0" presId="urn:microsoft.com/office/officeart/2005/8/layout/lProcess2"/>
    <dgm:cxn modelId="{1B0B841A-898B-4ECE-8EE5-B894CBDAE69A}" type="presParOf" srcId="{B9576E00-C357-4C62-8824-F24893028D50}" destId="{79616BBC-DDF8-43C7-85C5-AB86582CE3E7}" srcOrd="5" destOrd="0" presId="urn:microsoft.com/office/officeart/2005/8/layout/lProcess2"/>
    <dgm:cxn modelId="{DF08D400-910F-4391-B7E6-F3D2B68B73E9}" type="presParOf" srcId="{B9576E00-C357-4C62-8824-F24893028D50}" destId="{CE66B790-2310-4617-BD8A-A3E1FCA20906}" srcOrd="6" destOrd="0" presId="urn:microsoft.com/office/officeart/2005/8/layout/lProcess2"/>
    <dgm:cxn modelId="{0D410660-176A-4CDB-82C7-CE01E3CB6157}" type="presParOf" srcId="{B9576E00-C357-4C62-8824-F24893028D50}" destId="{6BD634BE-6B07-4D94-92BE-BED55202DE57}" srcOrd="7" destOrd="0" presId="urn:microsoft.com/office/officeart/2005/8/layout/lProcess2"/>
    <dgm:cxn modelId="{3DD20BED-7D37-4D38-A661-C78C8B9E104B}" type="presParOf" srcId="{B9576E00-C357-4C62-8824-F24893028D50}" destId="{23B482E8-A6B9-47E3-8153-DFA53EF926A5}" srcOrd="8" destOrd="0" presId="urn:microsoft.com/office/officeart/2005/8/layout/lProcess2"/>
    <dgm:cxn modelId="{043315B6-0B86-467B-8CC5-87403B09E25C}" type="presParOf" srcId="{B9576E00-C357-4C62-8824-F24893028D50}" destId="{5EFDDFC9-F27B-429E-9869-1295D8B3449D}" srcOrd="9" destOrd="0" presId="urn:microsoft.com/office/officeart/2005/8/layout/lProcess2"/>
    <dgm:cxn modelId="{284A227F-CB2F-4765-BCCB-BA0F9B9E407E}" type="presParOf" srcId="{B9576E00-C357-4C62-8824-F24893028D50}" destId="{50F3A6BD-EA04-469A-A3BF-92B61AB37597}" srcOrd="10" destOrd="0" presId="urn:microsoft.com/office/officeart/2005/8/layout/lProcess2"/>
    <dgm:cxn modelId="{B0450906-4EF0-4AD4-B9CA-E72332D3CDEA}" type="presParOf" srcId="{B9576E00-C357-4C62-8824-F24893028D50}" destId="{1032AF23-5FE8-47EE-A709-6A026074C6A8}" srcOrd="11" destOrd="0" presId="urn:microsoft.com/office/officeart/2005/8/layout/lProcess2"/>
    <dgm:cxn modelId="{B8BE8ABF-1A06-449A-A6D0-7E142A0C70F0}" type="presParOf" srcId="{B9576E00-C357-4C62-8824-F24893028D50}" destId="{9A7672D8-0631-4072-8982-A62F64D84F95}" srcOrd="12" destOrd="0" presId="urn:microsoft.com/office/officeart/2005/8/layout/lProcess2"/>
    <dgm:cxn modelId="{333739BC-816C-483C-9672-A69A9D752345}" type="presParOf" srcId="{B9576E00-C357-4C62-8824-F24893028D50}" destId="{DE8F6DAC-3823-49BB-8B7D-68362012511F}" srcOrd="13" destOrd="0" presId="urn:microsoft.com/office/officeart/2005/8/layout/lProcess2"/>
    <dgm:cxn modelId="{32A88019-A2A9-4EB1-A6B7-AB88425E1A24}" type="presParOf" srcId="{B9576E00-C357-4C62-8824-F24893028D50}" destId="{0208F9F5-A9F0-44DF-82F9-CEAAA24FEEE3}" srcOrd="14" destOrd="0" presId="urn:microsoft.com/office/officeart/2005/8/layout/lProcess2"/>
    <dgm:cxn modelId="{F13F4009-B821-4A7D-AED7-64728F0F7003}" type="presParOf" srcId="{B9576E00-C357-4C62-8824-F24893028D50}" destId="{FD3C92DE-630F-4FD0-8C7D-A1E7F326BC19}" srcOrd="15" destOrd="0" presId="urn:microsoft.com/office/officeart/2005/8/layout/lProcess2"/>
    <dgm:cxn modelId="{CB4D7FF3-782F-4D8F-97C9-9F1C31FF6528}" type="presParOf" srcId="{B9576E00-C357-4C62-8824-F24893028D50}" destId="{B785AFFB-A791-425F-95F6-336C6B30408E}" srcOrd="16" destOrd="0" presId="urn:microsoft.com/office/officeart/2005/8/layout/lProcess2"/>
    <dgm:cxn modelId="{7EB91E6B-D6F4-42F7-ADAB-097EA034D824}" type="presParOf" srcId="{B9576E00-C357-4C62-8824-F24893028D50}" destId="{C0987568-A6B9-41EC-B720-BE6424554A16}" srcOrd="17" destOrd="0" presId="urn:microsoft.com/office/officeart/2005/8/layout/lProcess2"/>
    <dgm:cxn modelId="{D2BEBE86-694C-44FC-A0A0-8D7B26A1D273}" type="presParOf" srcId="{B9576E00-C357-4C62-8824-F24893028D50}" destId="{32B3DCD0-0F56-4198-AEF6-469B2E9007A9}" srcOrd="18" destOrd="0" presId="urn:microsoft.com/office/officeart/2005/8/layout/lProcess2"/>
    <dgm:cxn modelId="{FBCA1383-1E8C-4504-96CA-E0C8DA30B8C5}" type="presParOf" srcId="{B9576E00-C357-4C62-8824-F24893028D50}" destId="{01193D83-85AA-4B49-8E56-7E0576BA0004}" srcOrd="19" destOrd="0" presId="urn:microsoft.com/office/officeart/2005/8/layout/lProcess2"/>
    <dgm:cxn modelId="{61DBAFB9-92CA-4781-BC5E-8A863E6B8A2F}" type="presParOf" srcId="{B9576E00-C357-4C62-8824-F24893028D50}" destId="{EF2B4967-B3E7-42FB-ABD9-A884CCBAFF9E}" srcOrd="20" destOrd="0" presId="urn:microsoft.com/office/officeart/2005/8/layout/lProcess2"/>
    <dgm:cxn modelId="{37095B93-5B11-45C3-B157-CD3438D5124C}" type="presParOf" srcId="{2EF8E7E8-94FC-4493-8858-F0AF12B7DE46}" destId="{77FE1DDE-2CDB-4211-8990-DF509A4C76BC}" srcOrd="5" destOrd="0" presId="urn:microsoft.com/office/officeart/2005/8/layout/lProcess2"/>
    <dgm:cxn modelId="{20331CFB-953B-42BF-91AF-706FC358BE55}" type="presParOf" srcId="{2EF8E7E8-94FC-4493-8858-F0AF12B7DE46}" destId="{1585B66F-37AA-41B9-BC7A-0109B7DBAF94}" srcOrd="6" destOrd="0" presId="urn:microsoft.com/office/officeart/2005/8/layout/lProcess2"/>
    <dgm:cxn modelId="{89DEC742-8554-486F-9D00-B2F133B96B58}" type="presParOf" srcId="{1585B66F-37AA-41B9-BC7A-0109B7DBAF94}" destId="{EA761F4D-C45D-4FE8-9E0F-8A3142F3B06C}" srcOrd="0" destOrd="0" presId="urn:microsoft.com/office/officeart/2005/8/layout/lProcess2"/>
    <dgm:cxn modelId="{E0490E51-2407-42C9-805F-902B6FF94DF8}" type="presParOf" srcId="{1585B66F-37AA-41B9-BC7A-0109B7DBAF94}" destId="{799FD80A-657B-4D94-A791-03ED9C1416A1}" srcOrd="1" destOrd="0" presId="urn:microsoft.com/office/officeart/2005/8/layout/lProcess2"/>
    <dgm:cxn modelId="{70B76A76-16C9-480A-9843-44F0DB74375E}" type="presParOf" srcId="{1585B66F-37AA-41B9-BC7A-0109B7DBAF94}" destId="{CA466B4A-1B14-418B-9633-418D3640F860}" srcOrd="2" destOrd="0" presId="urn:microsoft.com/office/officeart/2005/8/layout/lProcess2"/>
    <dgm:cxn modelId="{79242A8C-661A-46D1-B859-4E818516E906}" type="presParOf" srcId="{CA466B4A-1B14-418B-9633-418D3640F860}" destId="{0ED61BFF-B141-49CB-8528-53781522B21C}" srcOrd="0" destOrd="0" presId="urn:microsoft.com/office/officeart/2005/8/layout/lProcess2"/>
    <dgm:cxn modelId="{8CE1FC24-CC08-49CC-B320-20BBC1732F6B}" type="presParOf" srcId="{0ED61BFF-B141-49CB-8528-53781522B21C}" destId="{2C7DB5B8-BFE5-4CA2-B78E-DE5BFAFD3817}" srcOrd="0" destOrd="0" presId="urn:microsoft.com/office/officeart/2005/8/layout/lProcess2"/>
    <dgm:cxn modelId="{97B3FD61-F92C-4495-8C28-1E2C3B1BB38E}" type="presParOf" srcId="{0ED61BFF-B141-49CB-8528-53781522B21C}" destId="{A7D5276F-9BCA-4E9F-92A3-6FD30FC4AC66}" srcOrd="1" destOrd="0" presId="urn:microsoft.com/office/officeart/2005/8/layout/lProcess2"/>
    <dgm:cxn modelId="{57FFEBFC-64D2-41F2-A2E9-277CCCA0B863}" type="presParOf" srcId="{0ED61BFF-B141-49CB-8528-53781522B21C}" destId="{AE9A1856-6B23-46C9-BD51-CB86FA578CE8}" srcOrd="2" destOrd="0" presId="urn:microsoft.com/office/officeart/2005/8/layout/lProcess2"/>
    <dgm:cxn modelId="{E324241E-1F15-4685-9288-BBD918360A43}" type="presParOf" srcId="{0ED61BFF-B141-49CB-8528-53781522B21C}" destId="{3C2E3233-128A-4263-916B-9117C200F7DB}" srcOrd="3" destOrd="0" presId="urn:microsoft.com/office/officeart/2005/8/layout/lProcess2"/>
    <dgm:cxn modelId="{7E9C1636-C07E-444B-886B-922208C0E30A}" type="presParOf" srcId="{0ED61BFF-B141-49CB-8528-53781522B21C}" destId="{414A1299-722D-4829-A07F-428F6DA83363}" srcOrd="4" destOrd="0" presId="urn:microsoft.com/office/officeart/2005/8/layout/lProcess2"/>
    <dgm:cxn modelId="{15EB8E8C-1C79-4B33-BC62-6CA74AC16EE6}" type="presParOf" srcId="{0ED61BFF-B141-49CB-8528-53781522B21C}" destId="{80F41D71-CA3C-4CF9-A04F-64C4BF3BA41B}" srcOrd="5" destOrd="0" presId="urn:microsoft.com/office/officeart/2005/8/layout/lProcess2"/>
    <dgm:cxn modelId="{45865B9D-7BEA-4C1C-84E9-0B08FB3A17D3}" type="presParOf" srcId="{0ED61BFF-B141-49CB-8528-53781522B21C}" destId="{8EACE4CF-3449-48F8-8F09-4B19C5B92B0E}" srcOrd="6" destOrd="0" presId="urn:microsoft.com/office/officeart/2005/8/layout/lProcess2"/>
    <dgm:cxn modelId="{D91C6C1B-C8D1-4C42-BA69-E3A0053DD33B}" type="presParOf" srcId="{0ED61BFF-B141-49CB-8528-53781522B21C}" destId="{05B12A10-417B-4904-B774-73AB04FCDD91}" srcOrd="7" destOrd="0" presId="urn:microsoft.com/office/officeart/2005/8/layout/lProcess2"/>
    <dgm:cxn modelId="{52396A5F-449B-4E2B-9378-C33492EF9C31}" type="presParOf" srcId="{0ED61BFF-B141-49CB-8528-53781522B21C}" destId="{9D464D51-EF46-4EA9-B19B-1510E3F74227}" srcOrd="8" destOrd="0" presId="urn:microsoft.com/office/officeart/2005/8/layout/lProcess2"/>
    <dgm:cxn modelId="{29941B6E-B4AB-4A9A-8C07-05D744C64D17}" type="presParOf" srcId="{0ED61BFF-B141-49CB-8528-53781522B21C}" destId="{7693FA70-7160-4BA7-98E0-2FAE1684661D}" srcOrd="9" destOrd="0" presId="urn:microsoft.com/office/officeart/2005/8/layout/lProcess2"/>
    <dgm:cxn modelId="{0CB55D07-1EF3-460F-9D1B-85A19C077665}" type="presParOf" srcId="{0ED61BFF-B141-49CB-8528-53781522B21C}" destId="{C51C67EE-F4D5-487F-A519-14086E1180AD}"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F87F71-850B-4CB8-A386-ADA8F9A6DA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868B15A-1EAE-4521-BB04-F24856F3DD26}">
      <dgm:prSet/>
      <dgm:spPr/>
      <dgm:t>
        <a:bodyPr/>
        <a:lstStyle/>
        <a:p>
          <a:r>
            <a:rPr lang="en-US"/>
            <a:t>Study Abroad in the BBA Program</a:t>
          </a:r>
        </a:p>
      </dgm:t>
    </dgm:pt>
    <dgm:pt modelId="{DE36E6C3-19D3-4F1B-AA53-FD2B254D8402}" type="parTrans" cxnId="{BA0195DC-7CFE-4FE3-81FA-D65A401F18E8}">
      <dgm:prSet/>
      <dgm:spPr/>
      <dgm:t>
        <a:bodyPr/>
        <a:lstStyle/>
        <a:p>
          <a:endParaRPr lang="en-US"/>
        </a:p>
      </dgm:t>
    </dgm:pt>
    <dgm:pt modelId="{C7978586-2707-491A-AB79-539DF46E85B9}" type="sibTrans" cxnId="{BA0195DC-7CFE-4FE3-81FA-D65A401F18E8}">
      <dgm:prSet/>
      <dgm:spPr/>
      <dgm:t>
        <a:bodyPr/>
        <a:lstStyle/>
        <a:p>
          <a:endParaRPr lang="en-US"/>
        </a:p>
      </dgm:t>
    </dgm:pt>
    <dgm:pt modelId="{6B1DCD6E-CEDD-4C0D-9307-77DB91533C6F}">
      <dgm:prSet/>
      <dgm:spPr/>
      <dgm:t>
        <a:bodyPr/>
        <a:lstStyle/>
        <a:p>
          <a:r>
            <a:rPr lang="en-US" dirty="0"/>
            <a:t>Career Exploration and Support</a:t>
          </a:r>
        </a:p>
      </dgm:t>
    </dgm:pt>
    <dgm:pt modelId="{7AB2213F-D74E-4AF1-9657-5020A3E9E363}" type="parTrans" cxnId="{BF9A1BC3-D045-42F7-B393-497351EA3174}">
      <dgm:prSet/>
      <dgm:spPr/>
      <dgm:t>
        <a:bodyPr/>
        <a:lstStyle/>
        <a:p>
          <a:endParaRPr lang="en-US"/>
        </a:p>
      </dgm:t>
    </dgm:pt>
    <dgm:pt modelId="{0F535A35-F7B5-42D7-898D-1002D014EAE6}" type="sibTrans" cxnId="{BF9A1BC3-D045-42F7-B393-497351EA3174}">
      <dgm:prSet/>
      <dgm:spPr/>
      <dgm:t>
        <a:bodyPr/>
        <a:lstStyle/>
        <a:p>
          <a:endParaRPr lang="en-US"/>
        </a:p>
      </dgm:t>
    </dgm:pt>
    <dgm:pt modelId="{6C6BC52A-9BB1-436B-99DA-AFD97B063006}">
      <dgm:prSet/>
      <dgm:spPr/>
      <dgm:t>
        <a:bodyPr/>
        <a:lstStyle/>
        <a:p>
          <a:r>
            <a:rPr lang="en-US" dirty="0"/>
            <a:t>Favorite Faculty and Courses</a:t>
          </a:r>
        </a:p>
      </dgm:t>
    </dgm:pt>
    <dgm:pt modelId="{120585EC-BD1F-471A-AA16-18CEA06D6982}" type="parTrans" cxnId="{3DAF19EE-9765-4B5E-8008-D89DF43291BF}">
      <dgm:prSet/>
      <dgm:spPr/>
      <dgm:t>
        <a:bodyPr/>
        <a:lstStyle/>
        <a:p>
          <a:endParaRPr lang="en-US"/>
        </a:p>
      </dgm:t>
    </dgm:pt>
    <dgm:pt modelId="{11FD5516-F9DB-4CD2-BBEB-6A9D3FF87E33}" type="sibTrans" cxnId="{3DAF19EE-9765-4B5E-8008-D89DF43291BF}">
      <dgm:prSet/>
      <dgm:spPr/>
      <dgm:t>
        <a:bodyPr/>
        <a:lstStyle/>
        <a:p>
          <a:endParaRPr lang="en-US"/>
        </a:p>
      </dgm:t>
    </dgm:pt>
    <dgm:pt modelId="{A638FC8F-1E30-4375-94FC-8706C572350E}">
      <dgm:prSet/>
      <dgm:spPr/>
      <dgm:t>
        <a:bodyPr/>
        <a:lstStyle/>
        <a:p>
          <a:r>
            <a:rPr lang="en-US"/>
            <a:t>Co-Curricular Opportunities</a:t>
          </a:r>
        </a:p>
      </dgm:t>
    </dgm:pt>
    <dgm:pt modelId="{72C2BF8E-EEF4-43E4-9A55-D660FF19F01B}" type="parTrans" cxnId="{5BCC20B4-D41E-4404-AA00-1782DB6A5DD5}">
      <dgm:prSet/>
      <dgm:spPr/>
      <dgm:t>
        <a:bodyPr/>
        <a:lstStyle/>
        <a:p>
          <a:endParaRPr lang="en-US"/>
        </a:p>
      </dgm:t>
    </dgm:pt>
    <dgm:pt modelId="{3F9B8C8A-B40A-41DE-BEB8-1596D7D18A40}" type="sibTrans" cxnId="{5BCC20B4-D41E-4404-AA00-1782DB6A5DD5}">
      <dgm:prSet/>
      <dgm:spPr/>
      <dgm:t>
        <a:bodyPr/>
        <a:lstStyle/>
        <a:p>
          <a:endParaRPr lang="en-US"/>
        </a:p>
      </dgm:t>
    </dgm:pt>
    <dgm:pt modelId="{A76DF6B7-766B-41FB-8AC6-27E42635C2E0}" type="pres">
      <dgm:prSet presAssocID="{BEF87F71-850B-4CB8-A386-ADA8F9A6DA03}" presName="linear" presStyleCnt="0">
        <dgm:presLayoutVars>
          <dgm:dir/>
          <dgm:animLvl val="lvl"/>
          <dgm:resizeHandles val="exact"/>
        </dgm:presLayoutVars>
      </dgm:prSet>
      <dgm:spPr/>
    </dgm:pt>
    <dgm:pt modelId="{9D4140BC-6E3C-45D5-B722-61B889EF0B8B}" type="pres">
      <dgm:prSet presAssocID="{8868B15A-1EAE-4521-BB04-F24856F3DD26}" presName="parentLin" presStyleCnt="0"/>
      <dgm:spPr/>
    </dgm:pt>
    <dgm:pt modelId="{42A5471A-9C2E-4258-83C5-DA60E52F4A83}" type="pres">
      <dgm:prSet presAssocID="{8868B15A-1EAE-4521-BB04-F24856F3DD26}" presName="parentLeftMargin" presStyleLbl="node1" presStyleIdx="0" presStyleCnt="4"/>
      <dgm:spPr/>
    </dgm:pt>
    <dgm:pt modelId="{6B2D267D-62C4-4A97-BCA0-F686AB15B03D}" type="pres">
      <dgm:prSet presAssocID="{8868B15A-1EAE-4521-BB04-F24856F3DD26}" presName="parentText" presStyleLbl="node1" presStyleIdx="0" presStyleCnt="4">
        <dgm:presLayoutVars>
          <dgm:chMax val="0"/>
          <dgm:bulletEnabled val="1"/>
        </dgm:presLayoutVars>
      </dgm:prSet>
      <dgm:spPr/>
    </dgm:pt>
    <dgm:pt modelId="{3C955991-5EAD-4455-99FD-46ADDC92A9C2}" type="pres">
      <dgm:prSet presAssocID="{8868B15A-1EAE-4521-BB04-F24856F3DD26}" presName="negativeSpace" presStyleCnt="0"/>
      <dgm:spPr/>
    </dgm:pt>
    <dgm:pt modelId="{5E82D4F8-5C2E-4614-9F60-C2773F599AB5}" type="pres">
      <dgm:prSet presAssocID="{8868B15A-1EAE-4521-BB04-F24856F3DD26}" presName="childText" presStyleLbl="conFgAcc1" presStyleIdx="0" presStyleCnt="4">
        <dgm:presLayoutVars>
          <dgm:bulletEnabled val="1"/>
        </dgm:presLayoutVars>
      </dgm:prSet>
      <dgm:spPr/>
    </dgm:pt>
    <dgm:pt modelId="{BCA56A5D-347E-4DF6-9B6A-CCBCE66C216F}" type="pres">
      <dgm:prSet presAssocID="{C7978586-2707-491A-AB79-539DF46E85B9}" presName="spaceBetweenRectangles" presStyleCnt="0"/>
      <dgm:spPr/>
    </dgm:pt>
    <dgm:pt modelId="{FE14566D-0302-427A-A81B-3619C1E0DD67}" type="pres">
      <dgm:prSet presAssocID="{6B1DCD6E-CEDD-4C0D-9307-77DB91533C6F}" presName="parentLin" presStyleCnt="0"/>
      <dgm:spPr/>
    </dgm:pt>
    <dgm:pt modelId="{D1927DE3-033F-4A46-AC5A-A065A55E92E2}" type="pres">
      <dgm:prSet presAssocID="{6B1DCD6E-CEDD-4C0D-9307-77DB91533C6F}" presName="parentLeftMargin" presStyleLbl="node1" presStyleIdx="0" presStyleCnt="4"/>
      <dgm:spPr/>
    </dgm:pt>
    <dgm:pt modelId="{5F6A0892-C5DD-44AA-9996-2AF14D353E38}" type="pres">
      <dgm:prSet presAssocID="{6B1DCD6E-CEDD-4C0D-9307-77DB91533C6F}" presName="parentText" presStyleLbl="node1" presStyleIdx="1" presStyleCnt="4">
        <dgm:presLayoutVars>
          <dgm:chMax val="0"/>
          <dgm:bulletEnabled val="1"/>
        </dgm:presLayoutVars>
      </dgm:prSet>
      <dgm:spPr/>
    </dgm:pt>
    <dgm:pt modelId="{2B555325-BE02-4932-8104-724425AC1BDB}" type="pres">
      <dgm:prSet presAssocID="{6B1DCD6E-CEDD-4C0D-9307-77DB91533C6F}" presName="negativeSpace" presStyleCnt="0"/>
      <dgm:spPr/>
    </dgm:pt>
    <dgm:pt modelId="{DBBB1589-CA03-46A0-97C7-F6D512E0D9F0}" type="pres">
      <dgm:prSet presAssocID="{6B1DCD6E-CEDD-4C0D-9307-77DB91533C6F}" presName="childText" presStyleLbl="conFgAcc1" presStyleIdx="1" presStyleCnt="4">
        <dgm:presLayoutVars>
          <dgm:bulletEnabled val="1"/>
        </dgm:presLayoutVars>
      </dgm:prSet>
      <dgm:spPr/>
    </dgm:pt>
    <dgm:pt modelId="{87B8A2D0-6F9D-4521-9C3C-B8E351D691CC}" type="pres">
      <dgm:prSet presAssocID="{0F535A35-F7B5-42D7-898D-1002D014EAE6}" presName="spaceBetweenRectangles" presStyleCnt="0"/>
      <dgm:spPr/>
    </dgm:pt>
    <dgm:pt modelId="{21FB9FF5-8EFD-4AA1-B475-DD7A2FFB8679}" type="pres">
      <dgm:prSet presAssocID="{6C6BC52A-9BB1-436B-99DA-AFD97B063006}" presName="parentLin" presStyleCnt="0"/>
      <dgm:spPr/>
    </dgm:pt>
    <dgm:pt modelId="{31A4C7AF-3CD2-4AFF-A376-59629CBCF3AF}" type="pres">
      <dgm:prSet presAssocID="{6C6BC52A-9BB1-436B-99DA-AFD97B063006}" presName="parentLeftMargin" presStyleLbl="node1" presStyleIdx="1" presStyleCnt="4"/>
      <dgm:spPr/>
    </dgm:pt>
    <dgm:pt modelId="{7370F1F2-3EB0-4A55-887D-442394280970}" type="pres">
      <dgm:prSet presAssocID="{6C6BC52A-9BB1-436B-99DA-AFD97B063006}" presName="parentText" presStyleLbl="node1" presStyleIdx="2" presStyleCnt="4">
        <dgm:presLayoutVars>
          <dgm:chMax val="0"/>
          <dgm:bulletEnabled val="1"/>
        </dgm:presLayoutVars>
      </dgm:prSet>
      <dgm:spPr/>
    </dgm:pt>
    <dgm:pt modelId="{D789C0A2-9392-4CB6-A15C-CFBAA275088C}" type="pres">
      <dgm:prSet presAssocID="{6C6BC52A-9BB1-436B-99DA-AFD97B063006}" presName="negativeSpace" presStyleCnt="0"/>
      <dgm:spPr/>
    </dgm:pt>
    <dgm:pt modelId="{3C44AE41-0AB1-401B-81DD-F5AB29E5B195}" type="pres">
      <dgm:prSet presAssocID="{6C6BC52A-9BB1-436B-99DA-AFD97B063006}" presName="childText" presStyleLbl="conFgAcc1" presStyleIdx="2" presStyleCnt="4">
        <dgm:presLayoutVars>
          <dgm:bulletEnabled val="1"/>
        </dgm:presLayoutVars>
      </dgm:prSet>
      <dgm:spPr/>
    </dgm:pt>
    <dgm:pt modelId="{6E563F77-3C47-4DAE-AB9F-B2028505EBD8}" type="pres">
      <dgm:prSet presAssocID="{11FD5516-F9DB-4CD2-BBEB-6A9D3FF87E33}" presName="spaceBetweenRectangles" presStyleCnt="0"/>
      <dgm:spPr/>
    </dgm:pt>
    <dgm:pt modelId="{0E799713-CDC0-4FB2-87AE-3B31739AC831}" type="pres">
      <dgm:prSet presAssocID="{A638FC8F-1E30-4375-94FC-8706C572350E}" presName="parentLin" presStyleCnt="0"/>
      <dgm:spPr/>
    </dgm:pt>
    <dgm:pt modelId="{7B0EB570-B57B-478F-B435-22826A8BFA2D}" type="pres">
      <dgm:prSet presAssocID="{A638FC8F-1E30-4375-94FC-8706C572350E}" presName="parentLeftMargin" presStyleLbl="node1" presStyleIdx="2" presStyleCnt="4"/>
      <dgm:spPr/>
    </dgm:pt>
    <dgm:pt modelId="{77E53D65-A9FC-4334-9805-6EAE5293163A}" type="pres">
      <dgm:prSet presAssocID="{A638FC8F-1E30-4375-94FC-8706C572350E}" presName="parentText" presStyleLbl="node1" presStyleIdx="3" presStyleCnt="4">
        <dgm:presLayoutVars>
          <dgm:chMax val="0"/>
          <dgm:bulletEnabled val="1"/>
        </dgm:presLayoutVars>
      </dgm:prSet>
      <dgm:spPr/>
    </dgm:pt>
    <dgm:pt modelId="{F93E1BEC-9146-4971-957D-782E549FC6F2}" type="pres">
      <dgm:prSet presAssocID="{A638FC8F-1E30-4375-94FC-8706C572350E}" presName="negativeSpace" presStyleCnt="0"/>
      <dgm:spPr/>
    </dgm:pt>
    <dgm:pt modelId="{BE526CA6-BFA1-4FBF-9256-28962D7A4C48}" type="pres">
      <dgm:prSet presAssocID="{A638FC8F-1E30-4375-94FC-8706C572350E}" presName="childText" presStyleLbl="conFgAcc1" presStyleIdx="3" presStyleCnt="4">
        <dgm:presLayoutVars>
          <dgm:bulletEnabled val="1"/>
        </dgm:presLayoutVars>
      </dgm:prSet>
      <dgm:spPr/>
    </dgm:pt>
  </dgm:ptLst>
  <dgm:cxnLst>
    <dgm:cxn modelId="{73F61217-CDCE-4EA2-A66E-2B6C9636A4AE}" type="presOf" srcId="{8868B15A-1EAE-4521-BB04-F24856F3DD26}" destId="{42A5471A-9C2E-4258-83C5-DA60E52F4A83}" srcOrd="0" destOrd="0" presId="urn:microsoft.com/office/officeart/2005/8/layout/list1"/>
    <dgm:cxn modelId="{1286FB29-CF16-4666-BB6B-42620C4CDFD3}" type="presOf" srcId="{BEF87F71-850B-4CB8-A386-ADA8F9A6DA03}" destId="{A76DF6B7-766B-41FB-8AC6-27E42635C2E0}" srcOrd="0" destOrd="0" presId="urn:microsoft.com/office/officeart/2005/8/layout/list1"/>
    <dgm:cxn modelId="{AF882160-904A-4F83-9336-CC860B771FA2}" type="presOf" srcId="{8868B15A-1EAE-4521-BB04-F24856F3DD26}" destId="{6B2D267D-62C4-4A97-BCA0-F686AB15B03D}" srcOrd="1" destOrd="0" presId="urn:microsoft.com/office/officeart/2005/8/layout/list1"/>
    <dgm:cxn modelId="{37A1D742-D558-4B77-B9BB-A127CC4028E2}" type="presOf" srcId="{A638FC8F-1E30-4375-94FC-8706C572350E}" destId="{77E53D65-A9FC-4334-9805-6EAE5293163A}" srcOrd="1" destOrd="0" presId="urn:microsoft.com/office/officeart/2005/8/layout/list1"/>
    <dgm:cxn modelId="{EFCEBF44-E0CB-4A43-B837-8E336E3BB35A}" type="presOf" srcId="{6C6BC52A-9BB1-436B-99DA-AFD97B063006}" destId="{31A4C7AF-3CD2-4AFF-A376-59629CBCF3AF}" srcOrd="0" destOrd="0" presId="urn:microsoft.com/office/officeart/2005/8/layout/list1"/>
    <dgm:cxn modelId="{CFAA884A-04E3-4A89-993A-2F771C373CE7}" type="presOf" srcId="{6B1DCD6E-CEDD-4C0D-9307-77DB91533C6F}" destId="{5F6A0892-C5DD-44AA-9996-2AF14D353E38}" srcOrd="1" destOrd="0" presId="urn:microsoft.com/office/officeart/2005/8/layout/list1"/>
    <dgm:cxn modelId="{BA05F981-9EDA-4636-9F29-81B67E81953C}" type="presOf" srcId="{6B1DCD6E-CEDD-4C0D-9307-77DB91533C6F}" destId="{D1927DE3-033F-4A46-AC5A-A065A55E92E2}" srcOrd="0" destOrd="0" presId="urn:microsoft.com/office/officeart/2005/8/layout/list1"/>
    <dgm:cxn modelId="{F125709E-48D7-4285-939E-82E11C255CBB}" type="presOf" srcId="{A638FC8F-1E30-4375-94FC-8706C572350E}" destId="{7B0EB570-B57B-478F-B435-22826A8BFA2D}" srcOrd="0" destOrd="0" presId="urn:microsoft.com/office/officeart/2005/8/layout/list1"/>
    <dgm:cxn modelId="{5BCC20B4-D41E-4404-AA00-1782DB6A5DD5}" srcId="{BEF87F71-850B-4CB8-A386-ADA8F9A6DA03}" destId="{A638FC8F-1E30-4375-94FC-8706C572350E}" srcOrd="3" destOrd="0" parTransId="{72C2BF8E-EEF4-43E4-9A55-D660FF19F01B}" sibTransId="{3F9B8C8A-B40A-41DE-BEB8-1596D7D18A40}"/>
    <dgm:cxn modelId="{FE154FB4-3C52-4F5F-AAD9-D28BD0A02FB5}" type="presOf" srcId="{6C6BC52A-9BB1-436B-99DA-AFD97B063006}" destId="{7370F1F2-3EB0-4A55-887D-442394280970}" srcOrd="1" destOrd="0" presId="urn:microsoft.com/office/officeart/2005/8/layout/list1"/>
    <dgm:cxn modelId="{BF9A1BC3-D045-42F7-B393-497351EA3174}" srcId="{BEF87F71-850B-4CB8-A386-ADA8F9A6DA03}" destId="{6B1DCD6E-CEDD-4C0D-9307-77DB91533C6F}" srcOrd="1" destOrd="0" parTransId="{7AB2213F-D74E-4AF1-9657-5020A3E9E363}" sibTransId="{0F535A35-F7B5-42D7-898D-1002D014EAE6}"/>
    <dgm:cxn modelId="{BA0195DC-7CFE-4FE3-81FA-D65A401F18E8}" srcId="{BEF87F71-850B-4CB8-A386-ADA8F9A6DA03}" destId="{8868B15A-1EAE-4521-BB04-F24856F3DD26}" srcOrd="0" destOrd="0" parTransId="{DE36E6C3-19D3-4F1B-AA53-FD2B254D8402}" sibTransId="{C7978586-2707-491A-AB79-539DF46E85B9}"/>
    <dgm:cxn modelId="{3DAF19EE-9765-4B5E-8008-D89DF43291BF}" srcId="{BEF87F71-850B-4CB8-A386-ADA8F9A6DA03}" destId="{6C6BC52A-9BB1-436B-99DA-AFD97B063006}" srcOrd="2" destOrd="0" parTransId="{120585EC-BD1F-471A-AA16-18CEA06D6982}" sibTransId="{11FD5516-F9DB-4CD2-BBEB-6A9D3FF87E33}"/>
    <dgm:cxn modelId="{F3FB39DE-BE3C-480D-95C1-2FD6C25A1449}" type="presParOf" srcId="{A76DF6B7-766B-41FB-8AC6-27E42635C2E0}" destId="{9D4140BC-6E3C-45D5-B722-61B889EF0B8B}" srcOrd="0" destOrd="0" presId="urn:microsoft.com/office/officeart/2005/8/layout/list1"/>
    <dgm:cxn modelId="{6B384187-CE8C-47C0-834D-F87906FFB2C8}" type="presParOf" srcId="{9D4140BC-6E3C-45D5-B722-61B889EF0B8B}" destId="{42A5471A-9C2E-4258-83C5-DA60E52F4A83}" srcOrd="0" destOrd="0" presId="urn:microsoft.com/office/officeart/2005/8/layout/list1"/>
    <dgm:cxn modelId="{602E9D0D-D618-4E2D-BFEA-1C912BF1CE79}" type="presParOf" srcId="{9D4140BC-6E3C-45D5-B722-61B889EF0B8B}" destId="{6B2D267D-62C4-4A97-BCA0-F686AB15B03D}" srcOrd="1" destOrd="0" presId="urn:microsoft.com/office/officeart/2005/8/layout/list1"/>
    <dgm:cxn modelId="{6C83A4A2-7EE7-4EDF-AE5B-CFC04950D7B9}" type="presParOf" srcId="{A76DF6B7-766B-41FB-8AC6-27E42635C2E0}" destId="{3C955991-5EAD-4455-99FD-46ADDC92A9C2}" srcOrd="1" destOrd="0" presId="urn:microsoft.com/office/officeart/2005/8/layout/list1"/>
    <dgm:cxn modelId="{B9594827-3105-4B72-84C7-BB564BD3AAE0}" type="presParOf" srcId="{A76DF6B7-766B-41FB-8AC6-27E42635C2E0}" destId="{5E82D4F8-5C2E-4614-9F60-C2773F599AB5}" srcOrd="2" destOrd="0" presId="urn:microsoft.com/office/officeart/2005/8/layout/list1"/>
    <dgm:cxn modelId="{72D7ED59-9ACA-476C-A79B-3BDFBB634F82}" type="presParOf" srcId="{A76DF6B7-766B-41FB-8AC6-27E42635C2E0}" destId="{BCA56A5D-347E-4DF6-9B6A-CCBCE66C216F}" srcOrd="3" destOrd="0" presId="urn:microsoft.com/office/officeart/2005/8/layout/list1"/>
    <dgm:cxn modelId="{C3DF7000-E070-4A10-ABF5-56B9CB750CB3}" type="presParOf" srcId="{A76DF6B7-766B-41FB-8AC6-27E42635C2E0}" destId="{FE14566D-0302-427A-A81B-3619C1E0DD67}" srcOrd="4" destOrd="0" presId="urn:microsoft.com/office/officeart/2005/8/layout/list1"/>
    <dgm:cxn modelId="{1CA9DFE5-7133-4EF7-926E-30A9A84DBD58}" type="presParOf" srcId="{FE14566D-0302-427A-A81B-3619C1E0DD67}" destId="{D1927DE3-033F-4A46-AC5A-A065A55E92E2}" srcOrd="0" destOrd="0" presId="urn:microsoft.com/office/officeart/2005/8/layout/list1"/>
    <dgm:cxn modelId="{953DA37C-7A78-4E6C-B45A-C71544EA5E96}" type="presParOf" srcId="{FE14566D-0302-427A-A81B-3619C1E0DD67}" destId="{5F6A0892-C5DD-44AA-9996-2AF14D353E38}" srcOrd="1" destOrd="0" presId="urn:microsoft.com/office/officeart/2005/8/layout/list1"/>
    <dgm:cxn modelId="{1ED507F6-0283-44A6-AAF5-20B2F03CA833}" type="presParOf" srcId="{A76DF6B7-766B-41FB-8AC6-27E42635C2E0}" destId="{2B555325-BE02-4932-8104-724425AC1BDB}" srcOrd="5" destOrd="0" presId="urn:microsoft.com/office/officeart/2005/8/layout/list1"/>
    <dgm:cxn modelId="{78910F4D-118F-4B66-A9DB-73FD2C2387C3}" type="presParOf" srcId="{A76DF6B7-766B-41FB-8AC6-27E42635C2E0}" destId="{DBBB1589-CA03-46A0-97C7-F6D512E0D9F0}" srcOrd="6" destOrd="0" presId="urn:microsoft.com/office/officeart/2005/8/layout/list1"/>
    <dgm:cxn modelId="{9FBC5871-822D-45B7-8374-17143CB681B9}" type="presParOf" srcId="{A76DF6B7-766B-41FB-8AC6-27E42635C2E0}" destId="{87B8A2D0-6F9D-4521-9C3C-B8E351D691CC}" srcOrd="7" destOrd="0" presId="urn:microsoft.com/office/officeart/2005/8/layout/list1"/>
    <dgm:cxn modelId="{BEDA841D-9076-4BED-9466-8C8905EE7DCB}" type="presParOf" srcId="{A76DF6B7-766B-41FB-8AC6-27E42635C2E0}" destId="{21FB9FF5-8EFD-4AA1-B475-DD7A2FFB8679}" srcOrd="8" destOrd="0" presId="urn:microsoft.com/office/officeart/2005/8/layout/list1"/>
    <dgm:cxn modelId="{A0B135C6-4788-4666-8164-F507B891EBDD}" type="presParOf" srcId="{21FB9FF5-8EFD-4AA1-B475-DD7A2FFB8679}" destId="{31A4C7AF-3CD2-4AFF-A376-59629CBCF3AF}" srcOrd="0" destOrd="0" presId="urn:microsoft.com/office/officeart/2005/8/layout/list1"/>
    <dgm:cxn modelId="{1B35B2AE-03AA-43FC-860A-9A17ECF2C0A6}" type="presParOf" srcId="{21FB9FF5-8EFD-4AA1-B475-DD7A2FFB8679}" destId="{7370F1F2-3EB0-4A55-887D-442394280970}" srcOrd="1" destOrd="0" presId="urn:microsoft.com/office/officeart/2005/8/layout/list1"/>
    <dgm:cxn modelId="{B86C4FAB-03BE-4367-A87B-EF2B3AB77D37}" type="presParOf" srcId="{A76DF6B7-766B-41FB-8AC6-27E42635C2E0}" destId="{D789C0A2-9392-4CB6-A15C-CFBAA275088C}" srcOrd="9" destOrd="0" presId="urn:microsoft.com/office/officeart/2005/8/layout/list1"/>
    <dgm:cxn modelId="{0E39BF4F-19E4-454D-A8E1-3609E0F91CCA}" type="presParOf" srcId="{A76DF6B7-766B-41FB-8AC6-27E42635C2E0}" destId="{3C44AE41-0AB1-401B-81DD-F5AB29E5B195}" srcOrd="10" destOrd="0" presId="urn:microsoft.com/office/officeart/2005/8/layout/list1"/>
    <dgm:cxn modelId="{397C56AE-0840-4924-854C-CAA9A66455A0}" type="presParOf" srcId="{A76DF6B7-766B-41FB-8AC6-27E42635C2E0}" destId="{6E563F77-3C47-4DAE-AB9F-B2028505EBD8}" srcOrd="11" destOrd="0" presId="urn:microsoft.com/office/officeart/2005/8/layout/list1"/>
    <dgm:cxn modelId="{2C48C1FA-E8E2-443F-B67D-11DC20F00B44}" type="presParOf" srcId="{A76DF6B7-766B-41FB-8AC6-27E42635C2E0}" destId="{0E799713-CDC0-4FB2-87AE-3B31739AC831}" srcOrd="12" destOrd="0" presId="urn:microsoft.com/office/officeart/2005/8/layout/list1"/>
    <dgm:cxn modelId="{6089ABCB-2BCF-4CB5-97D3-BD9D0242374B}" type="presParOf" srcId="{0E799713-CDC0-4FB2-87AE-3B31739AC831}" destId="{7B0EB570-B57B-478F-B435-22826A8BFA2D}" srcOrd="0" destOrd="0" presId="urn:microsoft.com/office/officeart/2005/8/layout/list1"/>
    <dgm:cxn modelId="{B4362866-DA46-4B9C-B8D8-0E2581E0883F}" type="presParOf" srcId="{0E799713-CDC0-4FB2-87AE-3B31739AC831}" destId="{77E53D65-A9FC-4334-9805-6EAE5293163A}" srcOrd="1" destOrd="0" presId="urn:microsoft.com/office/officeart/2005/8/layout/list1"/>
    <dgm:cxn modelId="{CDEBD0C5-90B0-405C-9B18-C43A869D373A}" type="presParOf" srcId="{A76DF6B7-766B-41FB-8AC6-27E42635C2E0}" destId="{F93E1BEC-9146-4971-957D-782E549FC6F2}" srcOrd="13" destOrd="0" presId="urn:microsoft.com/office/officeart/2005/8/layout/list1"/>
    <dgm:cxn modelId="{43F45695-25CF-4537-9CF5-56AB64F65463}" type="presParOf" srcId="{A76DF6B7-766B-41FB-8AC6-27E42635C2E0}" destId="{BE526CA6-BFA1-4FBF-9256-28962D7A4C4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68EB0-A646-41B1-B3C2-394D038ED4DE}">
      <dsp:nvSpPr>
        <dsp:cNvPr id="0" name=""/>
        <dsp:cNvSpPr/>
      </dsp:nvSpPr>
      <dsp:spPr>
        <a:xfrm>
          <a:off x="0" y="0"/>
          <a:ext cx="2618803" cy="569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rgbClr val="012169"/>
              </a:solidFill>
            </a:rPr>
            <a:t>Core</a:t>
          </a:r>
        </a:p>
        <a:p>
          <a:pPr marL="0" lvl="0" indent="0" algn="ctr" defTabSz="1289050">
            <a:lnSpc>
              <a:spcPct val="90000"/>
            </a:lnSpc>
            <a:spcBef>
              <a:spcPct val="0"/>
            </a:spcBef>
            <a:spcAft>
              <a:spcPct val="35000"/>
            </a:spcAft>
            <a:buNone/>
          </a:pPr>
          <a:r>
            <a:rPr lang="en-US" sz="2900" b="1" kern="1200" dirty="0">
              <a:solidFill>
                <a:srgbClr val="012169"/>
              </a:solidFill>
            </a:rPr>
            <a:t> </a:t>
          </a:r>
          <a:r>
            <a:rPr lang="en-US" sz="1800" b="1" i="1" kern="1200" dirty="0">
              <a:solidFill>
                <a:srgbClr val="012169"/>
              </a:solidFill>
            </a:rPr>
            <a:t>Complete All</a:t>
          </a:r>
          <a:endParaRPr lang="en-US" sz="2900" b="1" i="1" kern="1200" dirty="0">
            <a:solidFill>
              <a:srgbClr val="012169"/>
            </a:solidFill>
          </a:endParaRPr>
        </a:p>
      </dsp:txBody>
      <dsp:txXfrm>
        <a:off x="0" y="0"/>
        <a:ext cx="2618803" cy="1709710"/>
      </dsp:txXfrm>
    </dsp:sp>
    <dsp:sp modelId="{0701F62B-7B04-4518-82F7-282F5E4EC34B}">
      <dsp:nvSpPr>
        <dsp:cNvPr id="0" name=""/>
        <dsp:cNvSpPr/>
      </dsp:nvSpPr>
      <dsp:spPr>
        <a:xfrm>
          <a:off x="264549" y="1713188"/>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12169"/>
              </a:solidFill>
            </a:rPr>
            <a:t> </a:t>
          </a:r>
          <a:r>
            <a:rPr lang="en-US" sz="1400" b="1" kern="1200" dirty="0">
              <a:solidFill>
                <a:srgbClr val="012169"/>
              </a:solidFill>
            </a:rPr>
            <a:t>ACT 200</a:t>
          </a:r>
        </a:p>
      </dsp:txBody>
      <dsp:txXfrm>
        <a:off x="278217" y="1726856"/>
        <a:ext cx="2067706" cy="439328"/>
      </dsp:txXfrm>
    </dsp:sp>
    <dsp:sp modelId="{F0022E2F-CB38-4B38-822A-0BA653AC7DC5}">
      <dsp:nvSpPr>
        <dsp:cNvPr id="0" name=""/>
        <dsp:cNvSpPr/>
      </dsp:nvSpPr>
      <dsp:spPr>
        <a:xfrm>
          <a:off x="264549" y="2251647"/>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FIN 320</a:t>
          </a:r>
        </a:p>
      </dsp:txBody>
      <dsp:txXfrm>
        <a:off x="278217" y="2265315"/>
        <a:ext cx="2067706" cy="439328"/>
      </dsp:txXfrm>
    </dsp:sp>
    <dsp:sp modelId="{75B93BD9-6D2F-4DAF-97C7-ECBB6CC9CC5C}">
      <dsp:nvSpPr>
        <dsp:cNvPr id="0" name=""/>
        <dsp:cNvSpPr/>
      </dsp:nvSpPr>
      <dsp:spPr>
        <a:xfrm>
          <a:off x="264549" y="2790105"/>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MKT 340</a:t>
          </a:r>
        </a:p>
      </dsp:txBody>
      <dsp:txXfrm>
        <a:off x="278217" y="2803773"/>
        <a:ext cx="2067706" cy="439328"/>
      </dsp:txXfrm>
    </dsp:sp>
    <dsp:sp modelId="{7DF412E8-6076-42FE-82DC-ECCDF1AD92CA}">
      <dsp:nvSpPr>
        <dsp:cNvPr id="0" name=""/>
        <dsp:cNvSpPr/>
      </dsp:nvSpPr>
      <dsp:spPr>
        <a:xfrm>
          <a:off x="264549" y="3328564"/>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ISOM 351</a:t>
          </a:r>
        </a:p>
      </dsp:txBody>
      <dsp:txXfrm>
        <a:off x="278217" y="3342232"/>
        <a:ext cx="2067706" cy="439328"/>
      </dsp:txXfrm>
    </dsp:sp>
    <dsp:sp modelId="{6BDE3038-0BE7-4F86-853B-3C494732EF53}">
      <dsp:nvSpPr>
        <dsp:cNvPr id="0" name=""/>
        <dsp:cNvSpPr/>
      </dsp:nvSpPr>
      <dsp:spPr>
        <a:xfrm>
          <a:off x="264549" y="3867022"/>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OAM 330 OR OAM 331</a:t>
          </a:r>
        </a:p>
      </dsp:txBody>
      <dsp:txXfrm>
        <a:off x="278217" y="3880690"/>
        <a:ext cx="2067706" cy="439328"/>
      </dsp:txXfrm>
    </dsp:sp>
    <dsp:sp modelId="{FD3FB8B0-42B3-40C5-B7B8-124F83C9E96F}">
      <dsp:nvSpPr>
        <dsp:cNvPr id="0" name=""/>
        <dsp:cNvSpPr/>
      </dsp:nvSpPr>
      <dsp:spPr>
        <a:xfrm>
          <a:off x="264549" y="4405481"/>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BUS 365</a:t>
          </a:r>
        </a:p>
      </dsp:txBody>
      <dsp:txXfrm>
        <a:off x="278217" y="4419149"/>
        <a:ext cx="2067706" cy="439328"/>
      </dsp:txXfrm>
    </dsp:sp>
    <dsp:sp modelId="{8342746D-75D6-48B8-BAA1-506B16FBED8A}">
      <dsp:nvSpPr>
        <dsp:cNvPr id="0" name=""/>
        <dsp:cNvSpPr/>
      </dsp:nvSpPr>
      <dsp:spPr>
        <a:xfrm>
          <a:off x="264549" y="4943939"/>
          <a:ext cx="2095042" cy="4666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ACT 410</a:t>
          </a:r>
        </a:p>
      </dsp:txBody>
      <dsp:txXfrm>
        <a:off x="278217" y="4957607"/>
        <a:ext cx="2067706" cy="439328"/>
      </dsp:txXfrm>
    </dsp:sp>
    <dsp:sp modelId="{13B7C89C-AC12-46D8-A64D-5625242DF191}">
      <dsp:nvSpPr>
        <dsp:cNvPr id="0" name=""/>
        <dsp:cNvSpPr/>
      </dsp:nvSpPr>
      <dsp:spPr>
        <a:xfrm>
          <a:off x="2831735" y="0"/>
          <a:ext cx="2618803" cy="569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rgbClr val="012169"/>
              </a:solidFill>
            </a:rPr>
            <a:t>Flex Core</a:t>
          </a:r>
        </a:p>
        <a:p>
          <a:pPr marL="0" lvl="0" indent="0" algn="ctr" defTabSz="1289050">
            <a:lnSpc>
              <a:spcPct val="90000"/>
            </a:lnSpc>
            <a:spcBef>
              <a:spcPct val="0"/>
            </a:spcBef>
            <a:spcAft>
              <a:spcPct val="35000"/>
            </a:spcAft>
            <a:buNone/>
          </a:pPr>
          <a:r>
            <a:rPr lang="en-US" sz="1800" b="1" i="1" kern="1200" dirty="0">
              <a:solidFill>
                <a:srgbClr val="012169"/>
              </a:solidFill>
            </a:rPr>
            <a:t>Pick 2</a:t>
          </a:r>
        </a:p>
      </dsp:txBody>
      <dsp:txXfrm>
        <a:off x="2831735" y="0"/>
        <a:ext cx="2618803" cy="1709710"/>
      </dsp:txXfrm>
    </dsp:sp>
    <dsp:sp modelId="{5CE75870-D8B1-4F70-A0FE-CAFC50C1A288}">
      <dsp:nvSpPr>
        <dsp:cNvPr id="0" name=""/>
        <dsp:cNvSpPr/>
      </dsp:nvSpPr>
      <dsp:spPr>
        <a:xfrm>
          <a:off x="3079762" y="1710788"/>
          <a:ext cx="2095042" cy="659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ACT 300</a:t>
          </a:r>
        </a:p>
      </dsp:txBody>
      <dsp:txXfrm>
        <a:off x="3099072" y="1730098"/>
        <a:ext cx="2056422" cy="620678"/>
      </dsp:txXfrm>
    </dsp:sp>
    <dsp:sp modelId="{F30DDF56-72B5-48F4-826D-8D4CE5C655D9}">
      <dsp:nvSpPr>
        <dsp:cNvPr id="0" name=""/>
        <dsp:cNvSpPr/>
      </dsp:nvSpPr>
      <dsp:spPr>
        <a:xfrm>
          <a:off x="3079762" y="2471517"/>
          <a:ext cx="2095042" cy="659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FIN 323</a:t>
          </a:r>
        </a:p>
      </dsp:txBody>
      <dsp:txXfrm>
        <a:off x="3099072" y="2490827"/>
        <a:ext cx="2056422" cy="620678"/>
      </dsp:txXfrm>
    </dsp:sp>
    <dsp:sp modelId="{178B9DC5-DEBC-41DA-A10D-5939589597C8}">
      <dsp:nvSpPr>
        <dsp:cNvPr id="0" name=""/>
        <dsp:cNvSpPr/>
      </dsp:nvSpPr>
      <dsp:spPr>
        <a:xfrm>
          <a:off x="3079762" y="3232246"/>
          <a:ext cx="2095042" cy="659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OAM 330 or OAM 331</a:t>
          </a:r>
        </a:p>
      </dsp:txBody>
      <dsp:txXfrm>
        <a:off x="3099072" y="3251556"/>
        <a:ext cx="2056422" cy="620678"/>
      </dsp:txXfrm>
    </dsp:sp>
    <dsp:sp modelId="{27BC5D71-09BD-42E9-B4A2-F9DD4B3123C9}">
      <dsp:nvSpPr>
        <dsp:cNvPr id="0" name=""/>
        <dsp:cNvSpPr/>
      </dsp:nvSpPr>
      <dsp:spPr>
        <a:xfrm>
          <a:off x="3079762" y="3992976"/>
          <a:ext cx="2095042" cy="659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MKT 345</a:t>
          </a:r>
        </a:p>
      </dsp:txBody>
      <dsp:txXfrm>
        <a:off x="3099072" y="4012286"/>
        <a:ext cx="2056422" cy="620678"/>
      </dsp:txXfrm>
    </dsp:sp>
    <dsp:sp modelId="{E4DA9447-9AC8-46FB-946A-B3008F4B4E28}">
      <dsp:nvSpPr>
        <dsp:cNvPr id="0" name=""/>
        <dsp:cNvSpPr/>
      </dsp:nvSpPr>
      <dsp:spPr>
        <a:xfrm>
          <a:off x="3079762" y="4753705"/>
          <a:ext cx="2095042" cy="659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12169"/>
              </a:solidFill>
            </a:rPr>
            <a:t>ISOM 352</a:t>
          </a:r>
        </a:p>
      </dsp:txBody>
      <dsp:txXfrm>
        <a:off x="3099072" y="4773015"/>
        <a:ext cx="2056422" cy="620678"/>
      </dsp:txXfrm>
    </dsp:sp>
    <dsp:sp modelId="{BDBBC829-B327-4EFA-9184-2D861CF4706B}">
      <dsp:nvSpPr>
        <dsp:cNvPr id="0" name=""/>
        <dsp:cNvSpPr/>
      </dsp:nvSpPr>
      <dsp:spPr>
        <a:xfrm>
          <a:off x="5674028" y="0"/>
          <a:ext cx="2618803" cy="569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111250" rtl="0">
            <a:lnSpc>
              <a:spcPct val="90000"/>
            </a:lnSpc>
            <a:spcBef>
              <a:spcPct val="0"/>
            </a:spcBef>
            <a:spcAft>
              <a:spcPct val="35000"/>
            </a:spcAft>
            <a:buNone/>
          </a:pPr>
          <a:endParaRPr lang="en-US" sz="3200" b="1" kern="1200" dirty="0">
            <a:solidFill>
              <a:srgbClr val="012169"/>
            </a:solidFill>
            <a:latin typeface="Arial" panose="020B0604020202020204"/>
          </a:endParaRPr>
        </a:p>
        <a:p>
          <a:pPr marL="0" lvl="0" indent="0" algn="ctr" defTabSz="1111250" rtl="0">
            <a:lnSpc>
              <a:spcPct val="90000"/>
            </a:lnSpc>
            <a:spcBef>
              <a:spcPct val="0"/>
            </a:spcBef>
            <a:spcAft>
              <a:spcPct val="35000"/>
            </a:spcAft>
            <a:buNone/>
          </a:pPr>
          <a:endParaRPr lang="en-US" sz="3200" b="1" kern="1200" dirty="0">
            <a:solidFill>
              <a:srgbClr val="012169"/>
            </a:solidFill>
            <a:latin typeface="Arial" panose="020B0604020202020204"/>
          </a:endParaRPr>
        </a:p>
        <a:p>
          <a:pPr marL="0" lvl="0" indent="0" algn="ctr" defTabSz="1111250">
            <a:lnSpc>
              <a:spcPct val="90000"/>
            </a:lnSpc>
            <a:spcBef>
              <a:spcPct val="0"/>
            </a:spcBef>
            <a:spcAft>
              <a:spcPct val="35000"/>
            </a:spcAft>
            <a:buNone/>
          </a:pPr>
          <a:r>
            <a:rPr lang="en-US" sz="2400" b="1" kern="1200" dirty="0">
              <a:solidFill>
                <a:srgbClr val="012169"/>
              </a:solidFill>
              <a:latin typeface="Arial" panose="020B0604020202020204"/>
            </a:rPr>
            <a:t>Business Electives</a:t>
          </a:r>
          <a:endParaRPr lang="en-US" sz="2400" kern="1200" dirty="0"/>
        </a:p>
        <a:p>
          <a:pPr marL="0" lvl="0" indent="0" algn="ctr" defTabSz="1111250" rtl="0">
            <a:lnSpc>
              <a:spcPct val="90000"/>
            </a:lnSpc>
            <a:spcBef>
              <a:spcPct val="0"/>
            </a:spcBef>
            <a:spcAft>
              <a:spcPct val="35000"/>
            </a:spcAft>
            <a:buNone/>
          </a:pPr>
          <a:r>
            <a:rPr lang="en-US" sz="1800" b="1" i="1" kern="1200" dirty="0">
              <a:solidFill>
                <a:srgbClr val="012169"/>
              </a:solidFill>
            </a:rPr>
            <a:t>Complete</a:t>
          </a:r>
          <a:r>
            <a:rPr lang="en-US" sz="1800" b="1" i="1" kern="1200" dirty="0">
              <a:solidFill>
                <a:srgbClr val="012169"/>
              </a:solidFill>
              <a:latin typeface="Arial" panose="020B0604020202020204"/>
            </a:rPr>
            <a:t> at least six,  four in</a:t>
          </a:r>
          <a:r>
            <a:rPr lang="en-US" sz="1800" b="1" i="1" kern="1200" dirty="0">
              <a:solidFill>
                <a:srgbClr val="012169"/>
              </a:solidFill>
            </a:rPr>
            <a:t> </a:t>
          </a:r>
          <a:r>
            <a:rPr lang="en-US" sz="1800" b="1" i="1" kern="1200" dirty="0">
              <a:solidFill>
                <a:srgbClr val="012169"/>
              </a:solidFill>
              <a:latin typeface="Arial" panose="020B0604020202020204"/>
            </a:rPr>
            <a:t>one of these depth areas: </a:t>
          </a:r>
          <a:endParaRPr lang="en-US" sz="1600" b="1" i="1" kern="1200" dirty="0">
            <a:solidFill>
              <a:srgbClr val="012169"/>
            </a:solidFill>
          </a:endParaRPr>
        </a:p>
        <a:p>
          <a:pPr lvl="0" indent="0" algn="ctr">
            <a:spcBef>
              <a:spcPct val="0"/>
            </a:spcBef>
            <a:buNone/>
          </a:pPr>
          <a:endParaRPr lang="en-US" sz="1600" b="1" i="1" kern="1200" dirty="0">
            <a:solidFill>
              <a:srgbClr val="012169"/>
            </a:solidFill>
            <a:latin typeface="Arial" panose="020B0604020202020204"/>
          </a:endParaRPr>
        </a:p>
        <a:p>
          <a:pPr lvl="0" indent="0" algn="ctr">
            <a:spcBef>
              <a:spcPct val="0"/>
            </a:spcBef>
            <a:buNone/>
          </a:pPr>
          <a:endParaRPr lang="en-US" sz="1600" b="1" i="1" kern="1200" dirty="0">
            <a:solidFill>
              <a:srgbClr val="012169"/>
            </a:solidFill>
            <a:latin typeface="Arial" panose="020B0604020202020204"/>
          </a:endParaRPr>
        </a:p>
        <a:p>
          <a:pPr lvl="0" indent="0" algn="ctr">
            <a:spcBef>
              <a:spcPct val="0"/>
            </a:spcBef>
            <a:buNone/>
          </a:pPr>
          <a:endParaRPr lang="en-US" sz="1600" b="1" i="1" kern="1200" dirty="0">
            <a:solidFill>
              <a:srgbClr val="012169"/>
            </a:solidFill>
            <a:latin typeface="Arial" panose="020B0604020202020204"/>
          </a:endParaRPr>
        </a:p>
        <a:p>
          <a:pPr lvl="0" indent="0" algn="ctr">
            <a:spcBef>
              <a:spcPct val="0"/>
            </a:spcBef>
            <a:buNone/>
          </a:pPr>
          <a:endParaRPr lang="en-US" sz="1600" b="1" i="1" kern="1200" dirty="0">
            <a:solidFill>
              <a:srgbClr val="012169"/>
            </a:solidFill>
            <a:latin typeface="Arial" panose="020B0604020202020204"/>
          </a:endParaRPr>
        </a:p>
        <a:p>
          <a:pPr lvl="0" indent="0" algn="ctr" rtl="0">
            <a:spcBef>
              <a:spcPct val="0"/>
            </a:spcBef>
            <a:buNone/>
          </a:pPr>
          <a:endParaRPr lang="en-US" sz="1600" b="1" i="1" kern="1200" dirty="0">
            <a:solidFill>
              <a:srgbClr val="012169"/>
            </a:solidFill>
            <a:latin typeface="Arial" panose="020B0604020202020204"/>
          </a:endParaRPr>
        </a:p>
      </dsp:txBody>
      <dsp:txXfrm>
        <a:off x="5674028" y="0"/>
        <a:ext cx="2618803" cy="1709710"/>
      </dsp:txXfrm>
    </dsp:sp>
    <dsp:sp modelId="{10958372-E4B8-4BA9-B003-71C6B0A3A0F4}">
      <dsp:nvSpPr>
        <dsp:cNvPr id="0" name=""/>
        <dsp:cNvSpPr/>
      </dsp:nvSpPr>
      <dsp:spPr>
        <a:xfrm>
          <a:off x="5894976" y="1710701"/>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Accounting</a:t>
          </a:r>
        </a:p>
      </dsp:txBody>
      <dsp:txXfrm>
        <a:off x="5903625" y="1719350"/>
        <a:ext cx="2077744" cy="277984"/>
      </dsp:txXfrm>
    </dsp:sp>
    <dsp:sp modelId="{69EE9A58-E1C7-4C97-AF64-01A4D6719F54}">
      <dsp:nvSpPr>
        <dsp:cNvPr id="0" name=""/>
        <dsp:cNvSpPr/>
      </dsp:nvSpPr>
      <dsp:spPr>
        <a:xfrm>
          <a:off x="5894976" y="2051412"/>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Finance</a:t>
          </a:r>
        </a:p>
      </dsp:txBody>
      <dsp:txXfrm>
        <a:off x="5903625" y="2060061"/>
        <a:ext cx="2077744" cy="277984"/>
      </dsp:txXfrm>
    </dsp:sp>
    <dsp:sp modelId="{DECBADFB-636D-4889-96D5-9217342A0088}">
      <dsp:nvSpPr>
        <dsp:cNvPr id="0" name=""/>
        <dsp:cNvSpPr/>
      </dsp:nvSpPr>
      <dsp:spPr>
        <a:xfrm>
          <a:off x="5894976" y="2392122"/>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rgbClr val="002060"/>
              </a:solidFill>
              <a:latin typeface="Arial" panose="020B0604020202020204"/>
            </a:rPr>
            <a:t>Organization &amp; Management</a:t>
          </a:r>
          <a:endParaRPr lang="en-US" sz="1100" kern="1200" dirty="0">
            <a:solidFill>
              <a:srgbClr val="002060"/>
            </a:solidFill>
          </a:endParaRPr>
        </a:p>
      </dsp:txBody>
      <dsp:txXfrm>
        <a:off x="5903625" y="2400771"/>
        <a:ext cx="2077744" cy="277984"/>
      </dsp:txXfrm>
    </dsp:sp>
    <dsp:sp modelId="{CE66B790-2310-4617-BD8A-A3E1FCA20906}">
      <dsp:nvSpPr>
        <dsp:cNvPr id="0" name=""/>
        <dsp:cNvSpPr/>
      </dsp:nvSpPr>
      <dsp:spPr>
        <a:xfrm>
          <a:off x="5894976" y="2732833"/>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Marketing</a:t>
          </a:r>
        </a:p>
      </dsp:txBody>
      <dsp:txXfrm>
        <a:off x="5903625" y="2741482"/>
        <a:ext cx="2077744" cy="277984"/>
      </dsp:txXfrm>
    </dsp:sp>
    <dsp:sp modelId="{23B482E8-A6B9-47E3-8153-DFA53EF926A5}">
      <dsp:nvSpPr>
        <dsp:cNvPr id="0" name=""/>
        <dsp:cNvSpPr/>
      </dsp:nvSpPr>
      <dsp:spPr>
        <a:xfrm>
          <a:off x="5894976" y="3073544"/>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Information Systems and Operation Management</a:t>
          </a:r>
        </a:p>
      </dsp:txBody>
      <dsp:txXfrm>
        <a:off x="5903625" y="3082193"/>
        <a:ext cx="2077744" cy="277984"/>
      </dsp:txXfrm>
    </dsp:sp>
    <dsp:sp modelId="{50F3A6BD-EA04-469A-A3BF-92B61AB37597}">
      <dsp:nvSpPr>
        <dsp:cNvPr id="0" name=""/>
        <dsp:cNvSpPr/>
      </dsp:nvSpPr>
      <dsp:spPr>
        <a:xfrm>
          <a:off x="5894976" y="3414254"/>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Entrepreneurship</a:t>
          </a:r>
        </a:p>
      </dsp:txBody>
      <dsp:txXfrm>
        <a:off x="5903625" y="3422903"/>
        <a:ext cx="2077744" cy="277984"/>
      </dsp:txXfrm>
    </dsp:sp>
    <dsp:sp modelId="{9A7672D8-0631-4072-8982-A62F64D84F95}">
      <dsp:nvSpPr>
        <dsp:cNvPr id="0" name=""/>
        <dsp:cNvSpPr/>
      </dsp:nvSpPr>
      <dsp:spPr>
        <a:xfrm>
          <a:off x="5894976" y="3754965"/>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Business and Society</a:t>
          </a:r>
        </a:p>
      </dsp:txBody>
      <dsp:txXfrm>
        <a:off x="5903625" y="3763614"/>
        <a:ext cx="2077744" cy="277984"/>
      </dsp:txXfrm>
    </dsp:sp>
    <dsp:sp modelId="{0208F9F5-A9F0-44DF-82F9-CEAAA24FEEE3}">
      <dsp:nvSpPr>
        <dsp:cNvPr id="0" name=""/>
        <dsp:cNvSpPr/>
      </dsp:nvSpPr>
      <dsp:spPr>
        <a:xfrm>
          <a:off x="5894976" y="4095676"/>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Analytical Consulting</a:t>
          </a:r>
        </a:p>
      </dsp:txBody>
      <dsp:txXfrm>
        <a:off x="5903625" y="4104325"/>
        <a:ext cx="2077744" cy="277984"/>
      </dsp:txXfrm>
    </dsp:sp>
    <dsp:sp modelId="{B785AFFB-A791-425F-95F6-336C6B30408E}">
      <dsp:nvSpPr>
        <dsp:cNvPr id="0" name=""/>
        <dsp:cNvSpPr/>
      </dsp:nvSpPr>
      <dsp:spPr>
        <a:xfrm>
          <a:off x="5894976" y="4436386"/>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12169"/>
              </a:solidFill>
            </a:rPr>
            <a:t>International Business</a:t>
          </a:r>
        </a:p>
      </dsp:txBody>
      <dsp:txXfrm>
        <a:off x="5903625" y="4445035"/>
        <a:ext cx="2077744" cy="277984"/>
      </dsp:txXfrm>
    </dsp:sp>
    <dsp:sp modelId="{32B3DCD0-0F56-4198-AEF6-469B2E9007A9}">
      <dsp:nvSpPr>
        <dsp:cNvPr id="0" name=""/>
        <dsp:cNvSpPr/>
      </dsp:nvSpPr>
      <dsp:spPr>
        <a:xfrm>
          <a:off x="5894976" y="4777097"/>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Real </a:t>
          </a:r>
          <a:r>
            <a:rPr lang="en-US" sz="1100" b="0" kern="1200">
              <a:solidFill>
                <a:srgbClr val="012169"/>
              </a:solidFill>
              <a:latin typeface="Arial" panose="020B0604020202020204"/>
            </a:rPr>
            <a:t>Estate</a:t>
          </a:r>
          <a:endParaRPr lang="en-US" sz="1100" b="1" kern="1200" dirty="0">
            <a:solidFill>
              <a:srgbClr val="012169"/>
            </a:solidFill>
            <a:latin typeface="Arial" panose="020B0604020202020204"/>
          </a:endParaRPr>
        </a:p>
      </dsp:txBody>
      <dsp:txXfrm>
        <a:off x="5903625" y="4785746"/>
        <a:ext cx="2077744" cy="277984"/>
      </dsp:txXfrm>
    </dsp:sp>
    <dsp:sp modelId="{EF2B4967-B3E7-42FB-ABD9-A884CCBAFF9E}">
      <dsp:nvSpPr>
        <dsp:cNvPr id="0" name=""/>
        <dsp:cNvSpPr/>
      </dsp:nvSpPr>
      <dsp:spPr>
        <a:xfrm>
          <a:off x="5894976" y="5117808"/>
          <a:ext cx="2095042" cy="295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kern="1200" dirty="0">
              <a:latin typeface="Arial" panose="020B0604020202020204"/>
            </a:rPr>
            <a:t>* one of these must be an experiential immersive</a:t>
          </a:r>
          <a:r>
            <a:rPr lang="en-US" sz="1100" b="0" kern="1200" dirty="0"/>
            <a:t> </a:t>
          </a:r>
          <a:r>
            <a:rPr lang="en-US" sz="1100" b="0" kern="1200" dirty="0">
              <a:latin typeface="Arial" panose="020B0604020202020204"/>
            </a:rPr>
            <a:t>elective</a:t>
          </a:r>
          <a:endParaRPr lang="en-US" sz="1100" kern="1200" dirty="0"/>
        </a:p>
      </dsp:txBody>
      <dsp:txXfrm>
        <a:off x="5903625" y="5126457"/>
        <a:ext cx="2077744" cy="277984"/>
      </dsp:txXfrm>
    </dsp:sp>
    <dsp:sp modelId="{EA761F4D-C45D-4FE8-9E0F-8A3142F3B06C}">
      <dsp:nvSpPr>
        <dsp:cNvPr id="0" name=""/>
        <dsp:cNvSpPr/>
      </dsp:nvSpPr>
      <dsp:spPr>
        <a:xfrm>
          <a:off x="8450978" y="0"/>
          <a:ext cx="2618803" cy="56990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12169"/>
              </a:solidFill>
            </a:rPr>
            <a:t>Co-Curricular Core</a:t>
          </a:r>
        </a:p>
        <a:p>
          <a:pPr marL="0" lvl="0" indent="0" algn="ctr" defTabSz="1244600" rtl="0">
            <a:lnSpc>
              <a:spcPct val="90000"/>
            </a:lnSpc>
            <a:spcBef>
              <a:spcPct val="0"/>
            </a:spcBef>
            <a:spcAft>
              <a:spcPct val="35000"/>
            </a:spcAft>
            <a:buNone/>
          </a:pPr>
          <a:r>
            <a:rPr lang="en-US" sz="1600" b="1" i="1" kern="1200">
              <a:solidFill>
                <a:srgbClr val="012169"/>
              </a:solidFill>
            </a:rPr>
            <a:t>Complete All</a:t>
          </a:r>
          <a:r>
            <a:rPr lang="en-US" sz="1600" b="1" i="1" kern="1200">
              <a:solidFill>
                <a:srgbClr val="012169"/>
              </a:solidFill>
              <a:latin typeface="Arial" panose="020B0604020202020204"/>
            </a:rPr>
            <a:t>  (10 hours total)</a:t>
          </a:r>
          <a:endParaRPr lang="en-US" sz="1600" b="1" i="1" kern="1200" dirty="0">
            <a:solidFill>
              <a:srgbClr val="012169"/>
            </a:solidFill>
          </a:endParaRPr>
        </a:p>
      </dsp:txBody>
      <dsp:txXfrm>
        <a:off x="8450978" y="0"/>
        <a:ext cx="2618803" cy="1709710"/>
      </dsp:txXfrm>
    </dsp:sp>
    <dsp:sp modelId="{2C7DB5B8-BFE5-4CA2-B78E-DE5BFAFD3817}">
      <dsp:nvSpPr>
        <dsp:cNvPr id="0" name=""/>
        <dsp:cNvSpPr/>
      </dsp:nvSpPr>
      <dsp:spPr>
        <a:xfrm>
          <a:off x="8710190" y="1709988"/>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380 Professional Development</a:t>
          </a:r>
          <a:r>
            <a:rPr lang="en-US" sz="1100" b="1" kern="1200">
              <a:solidFill>
                <a:srgbClr val="012169"/>
              </a:solidFill>
              <a:latin typeface="Arial" panose="020B0604020202020204"/>
            </a:rPr>
            <a:t> (2 hours)</a:t>
          </a:r>
          <a:endParaRPr lang="en-US" sz="1100" b="1" kern="1200" dirty="0">
            <a:solidFill>
              <a:srgbClr val="012169"/>
            </a:solidFill>
            <a:latin typeface="Arial" panose="020B0604020202020204"/>
          </a:endParaRPr>
        </a:p>
      </dsp:txBody>
      <dsp:txXfrm>
        <a:off x="8726216" y="1726014"/>
        <a:ext cx="2062990" cy="515102"/>
      </dsp:txXfrm>
    </dsp:sp>
    <dsp:sp modelId="{AE9A1856-6B23-46C9-BD51-CB86FA578CE8}">
      <dsp:nvSpPr>
        <dsp:cNvPr id="0" name=""/>
        <dsp:cNvSpPr/>
      </dsp:nvSpPr>
      <dsp:spPr>
        <a:xfrm>
          <a:off x="8710190" y="2341320"/>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381 Personal Development</a:t>
          </a:r>
          <a:r>
            <a:rPr lang="en-US" sz="1100" b="1" kern="1200">
              <a:solidFill>
                <a:srgbClr val="012169"/>
              </a:solidFill>
              <a:latin typeface="Arial" panose="020B0604020202020204"/>
            </a:rPr>
            <a:t> </a:t>
          </a:r>
          <a:br>
            <a:rPr lang="en-US" sz="1100" b="1" kern="1200">
              <a:solidFill>
                <a:srgbClr val="012169"/>
              </a:solidFill>
              <a:latin typeface="Arial" panose="020B0604020202020204"/>
            </a:rPr>
          </a:br>
          <a:r>
            <a:rPr lang="en-US" sz="1100" b="1" kern="1200">
              <a:solidFill>
                <a:srgbClr val="012169"/>
              </a:solidFill>
              <a:latin typeface="Arial" panose="020B0604020202020204"/>
            </a:rPr>
            <a:t>(.5 hours)</a:t>
          </a:r>
          <a:endParaRPr lang="en-US" sz="1100" b="1" kern="1200" dirty="0">
            <a:solidFill>
              <a:srgbClr val="012169"/>
            </a:solidFill>
            <a:latin typeface="Arial" panose="020B0604020202020204"/>
          </a:endParaRPr>
        </a:p>
      </dsp:txBody>
      <dsp:txXfrm>
        <a:off x="8726216" y="2357346"/>
        <a:ext cx="2062990" cy="515102"/>
      </dsp:txXfrm>
    </dsp:sp>
    <dsp:sp modelId="{414A1299-722D-4829-A07F-428F6DA83363}">
      <dsp:nvSpPr>
        <dsp:cNvPr id="0" name=""/>
        <dsp:cNvSpPr/>
      </dsp:nvSpPr>
      <dsp:spPr>
        <a:xfrm>
          <a:off x="8710190" y="2972652"/>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290 &amp; 390 Tech Tools</a:t>
          </a:r>
          <a:r>
            <a:rPr lang="en-US" sz="1100" b="1" kern="1200">
              <a:solidFill>
                <a:srgbClr val="012169"/>
              </a:solidFill>
              <a:latin typeface="Arial" panose="020B0604020202020204"/>
            </a:rPr>
            <a:t> </a:t>
          </a:r>
          <a:br>
            <a:rPr lang="en-US" sz="1100" b="1" kern="1200">
              <a:solidFill>
                <a:srgbClr val="012169"/>
              </a:solidFill>
              <a:latin typeface="Arial" panose="020B0604020202020204"/>
            </a:rPr>
          </a:br>
          <a:r>
            <a:rPr lang="en-US" sz="1100" b="1" kern="1200">
              <a:solidFill>
                <a:srgbClr val="012169"/>
              </a:solidFill>
              <a:latin typeface="Arial" panose="020B0604020202020204"/>
            </a:rPr>
            <a:t>(3 hours total)</a:t>
          </a:r>
          <a:endParaRPr lang="en-US" sz="1100" b="1" kern="1200" dirty="0">
            <a:solidFill>
              <a:srgbClr val="012169"/>
            </a:solidFill>
          </a:endParaRPr>
        </a:p>
      </dsp:txBody>
      <dsp:txXfrm>
        <a:off x="8726216" y="2988678"/>
        <a:ext cx="2062990" cy="515102"/>
      </dsp:txXfrm>
    </dsp:sp>
    <dsp:sp modelId="{8EACE4CF-3449-48F8-8F09-4B19C5B92B0E}">
      <dsp:nvSpPr>
        <dsp:cNvPr id="0" name=""/>
        <dsp:cNvSpPr/>
      </dsp:nvSpPr>
      <dsp:spPr>
        <a:xfrm>
          <a:off x="8710190" y="3603985"/>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300 BBA Boardroom</a:t>
          </a:r>
          <a:r>
            <a:rPr lang="en-US" sz="1100" b="1" kern="1200">
              <a:solidFill>
                <a:srgbClr val="012169"/>
              </a:solidFill>
              <a:latin typeface="Arial" panose="020B0604020202020204"/>
            </a:rPr>
            <a:t> </a:t>
          </a:r>
          <a:br>
            <a:rPr lang="en-US" sz="1100" b="1" kern="1200">
              <a:solidFill>
                <a:srgbClr val="012169"/>
              </a:solidFill>
              <a:latin typeface="Arial" panose="020B0604020202020204"/>
            </a:rPr>
          </a:br>
          <a:r>
            <a:rPr lang="en-US" sz="1100" b="1" kern="1200">
              <a:solidFill>
                <a:srgbClr val="012169"/>
              </a:solidFill>
              <a:latin typeface="Arial" panose="020B0604020202020204"/>
            </a:rPr>
            <a:t>(2 hours total)</a:t>
          </a:r>
          <a:endParaRPr lang="en-US" sz="1100" b="1" kern="1200" dirty="0">
            <a:solidFill>
              <a:srgbClr val="012169"/>
            </a:solidFill>
          </a:endParaRPr>
        </a:p>
      </dsp:txBody>
      <dsp:txXfrm>
        <a:off x="8726216" y="3620011"/>
        <a:ext cx="2062990" cy="515102"/>
      </dsp:txXfrm>
    </dsp:sp>
    <dsp:sp modelId="{9D464D51-EF46-4EA9-B19B-1510E3F74227}">
      <dsp:nvSpPr>
        <dsp:cNvPr id="0" name=""/>
        <dsp:cNvSpPr/>
      </dsp:nvSpPr>
      <dsp:spPr>
        <a:xfrm>
          <a:off x="8710190" y="4235317"/>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383 Team Dynamics and Leadership</a:t>
          </a:r>
          <a:r>
            <a:rPr lang="en-US" sz="1100" b="1" kern="1200">
              <a:solidFill>
                <a:srgbClr val="012169"/>
              </a:solidFill>
              <a:latin typeface="Arial" panose="020B0604020202020204"/>
            </a:rPr>
            <a:t> (.5 hours)</a:t>
          </a:r>
          <a:endParaRPr lang="en-US" sz="1100" b="1" kern="1200" dirty="0">
            <a:solidFill>
              <a:srgbClr val="012169"/>
            </a:solidFill>
          </a:endParaRPr>
        </a:p>
      </dsp:txBody>
      <dsp:txXfrm>
        <a:off x="8726216" y="4251343"/>
        <a:ext cx="2062990" cy="515102"/>
      </dsp:txXfrm>
    </dsp:sp>
    <dsp:sp modelId="{C51C67EE-F4D5-487F-A519-14086E1180AD}">
      <dsp:nvSpPr>
        <dsp:cNvPr id="0" name=""/>
        <dsp:cNvSpPr/>
      </dsp:nvSpPr>
      <dsp:spPr>
        <a:xfrm>
          <a:off x="8710190" y="4866649"/>
          <a:ext cx="2095042" cy="547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1" kern="1200">
              <a:solidFill>
                <a:srgbClr val="012169"/>
              </a:solidFill>
            </a:rPr>
            <a:t>BUS 480 Senior </a:t>
          </a:r>
          <a:r>
            <a:rPr lang="en-US" sz="1100" b="1" kern="1200">
              <a:solidFill>
                <a:srgbClr val="012169"/>
              </a:solidFill>
              <a:latin typeface="Arial" panose="020B0604020202020204"/>
            </a:rPr>
            <a:t>Seminars </a:t>
          </a:r>
          <a:br>
            <a:rPr lang="en-US" sz="1100" b="1" kern="1200">
              <a:solidFill>
                <a:srgbClr val="012169"/>
              </a:solidFill>
              <a:latin typeface="Arial" panose="020B0604020202020204"/>
            </a:rPr>
          </a:br>
          <a:r>
            <a:rPr lang="en-US" sz="1100" b="1" kern="1200">
              <a:solidFill>
                <a:srgbClr val="012169"/>
              </a:solidFill>
              <a:latin typeface="Arial" panose="020B0604020202020204"/>
            </a:rPr>
            <a:t>(2 hours total)</a:t>
          </a:r>
          <a:endParaRPr lang="en-US" sz="1100" b="1" kern="1200" dirty="0">
            <a:solidFill>
              <a:srgbClr val="012169"/>
            </a:solidFill>
          </a:endParaRPr>
        </a:p>
      </dsp:txBody>
      <dsp:txXfrm>
        <a:off x="8726216" y="4882675"/>
        <a:ext cx="2062990" cy="515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2D4F8-5C2E-4614-9F60-C2773F599AB5}">
      <dsp:nvSpPr>
        <dsp:cNvPr id="0" name=""/>
        <dsp:cNvSpPr/>
      </dsp:nvSpPr>
      <dsp:spPr>
        <a:xfrm>
          <a:off x="0" y="563948"/>
          <a:ext cx="622717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2D267D-62C4-4A97-BCA0-F686AB15B03D}">
      <dsp:nvSpPr>
        <dsp:cNvPr id="0" name=""/>
        <dsp:cNvSpPr/>
      </dsp:nvSpPr>
      <dsp:spPr>
        <a:xfrm>
          <a:off x="311358" y="239228"/>
          <a:ext cx="435902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61" tIns="0" rIns="164761" bIns="0" numCol="1" spcCol="1270" anchor="ctr" anchorCtr="0">
          <a:noAutofit/>
        </a:bodyPr>
        <a:lstStyle/>
        <a:p>
          <a:pPr marL="0" lvl="0" indent="0" algn="l" defTabSz="977900">
            <a:lnSpc>
              <a:spcPct val="90000"/>
            </a:lnSpc>
            <a:spcBef>
              <a:spcPct val="0"/>
            </a:spcBef>
            <a:spcAft>
              <a:spcPct val="35000"/>
            </a:spcAft>
            <a:buNone/>
          </a:pPr>
          <a:r>
            <a:rPr lang="en-US" sz="2200" kern="1200"/>
            <a:t>Study Abroad in the BBA Program</a:t>
          </a:r>
        </a:p>
      </dsp:txBody>
      <dsp:txXfrm>
        <a:off x="343061" y="270931"/>
        <a:ext cx="4295617" cy="586034"/>
      </dsp:txXfrm>
    </dsp:sp>
    <dsp:sp modelId="{DBBB1589-CA03-46A0-97C7-F6D512E0D9F0}">
      <dsp:nvSpPr>
        <dsp:cNvPr id="0" name=""/>
        <dsp:cNvSpPr/>
      </dsp:nvSpPr>
      <dsp:spPr>
        <a:xfrm>
          <a:off x="0" y="1561868"/>
          <a:ext cx="622717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A0892-C5DD-44AA-9996-2AF14D353E38}">
      <dsp:nvSpPr>
        <dsp:cNvPr id="0" name=""/>
        <dsp:cNvSpPr/>
      </dsp:nvSpPr>
      <dsp:spPr>
        <a:xfrm>
          <a:off x="311358" y="1237148"/>
          <a:ext cx="435902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61" tIns="0" rIns="164761" bIns="0" numCol="1" spcCol="1270" anchor="ctr" anchorCtr="0">
          <a:noAutofit/>
        </a:bodyPr>
        <a:lstStyle/>
        <a:p>
          <a:pPr marL="0" lvl="0" indent="0" algn="l" defTabSz="977900">
            <a:lnSpc>
              <a:spcPct val="90000"/>
            </a:lnSpc>
            <a:spcBef>
              <a:spcPct val="0"/>
            </a:spcBef>
            <a:spcAft>
              <a:spcPct val="35000"/>
            </a:spcAft>
            <a:buNone/>
          </a:pPr>
          <a:r>
            <a:rPr lang="en-US" sz="2200" kern="1200" dirty="0"/>
            <a:t>Career Exploration and Support</a:t>
          </a:r>
        </a:p>
      </dsp:txBody>
      <dsp:txXfrm>
        <a:off x="343061" y="1268851"/>
        <a:ext cx="4295617" cy="586034"/>
      </dsp:txXfrm>
    </dsp:sp>
    <dsp:sp modelId="{3C44AE41-0AB1-401B-81DD-F5AB29E5B195}">
      <dsp:nvSpPr>
        <dsp:cNvPr id="0" name=""/>
        <dsp:cNvSpPr/>
      </dsp:nvSpPr>
      <dsp:spPr>
        <a:xfrm>
          <a:off x="0" y="2559789"/>
          <a:ext cx="622717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70F1F2-3EB0-4A55-887D-442394280970}">
      <dsp:nvSpPr>
        <dsp:cNvPr id="0" name=""/>
        <dsp:cNvSpPr/>
      </dsp:nvSpPr>
      <dsp:spPr>
        <a:xfrm>
          <a:off x="311358" y="2235068"/>
          <a:ext cx="435902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61" tIns="0" rIns="164761" bIns="0" numCol="1" spcCol="1270" anchor="ctr" anchorCtr="0">
          <a:noAutofit/>
        </a:bodyPr>
        <a:lstStyle/>
        <a:p>
          <a:pPr marL="0" lvl="0" indent="0" algn="l" defTabSz="977900">
            <a:lnSpc>
              <a:spcPct val="90000"/>
            </a:lnSpc>
            <a:spcBef>
              <a:spcPct val="0"/>
            </a:spcBef>
            <a:spcAft>
              <a:spcPct val="35000"/>
            </a:spcAft>
            <a:buNone/>
          </a:pPr>
          <a:r>
            <a:rPr lang="en-US" sz="2200" kern="1200" dirty="0"/>
            <a:t>Favorite Faculty and Courses</a:t>
          </a:r>
        </a:p>
      </dsp:txBody>
      <dsp:txXfrm>
        <a:off x="343061" y="2266771"/>
        <a:ext cx="4295617" cy="586034"/>
      </dsp:txXfrm>
    </dsp:sp>
    <dsp:sp modelId="{BE526CA6-BFA1-4FBF-9256-28962D7A4C48}">
      <dsp:nvSpPr>
        <dsp:cNvPr id="0" name=""/>
        <dsp:cNvSpPr/>
      </dsp:nvSpPr>
      <dsp:spPr>
        <a:xfrm>
          <a:off x="0" y="3557709"/>
          <a:ext cx="6227177"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53D65-A9FC-4334-9805-6EAE5293163A}">
      <dsp:nvSpPr>
        <dsp:cNvPr id="0" name=""/>
        <dsp:cNvSpPr/>
      </dsp:nvSpPr>
      <dsp:spPr>
        <a:xfrm>
          <a:off x="311358" y="3232989"/>
          <a:ext cx="4359023"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761" tIns="0" rIns="164761" bIns="0" numCol="1" spcCol="1270" anchor="ctr" anchorCtr="0">
          <a:noAutofit/>
        </a:bodyPr>
        <a:lstStyle/>
        <a:p>
          <a:pPr marL="0" lvl="0" indent="0" algn="l" defTabSz="977900">
            <a:lnSpc>
              <a:spcPct val="90000"/>
            </a:lnSpc>
            <a:spcBef>
              <a:spcPct val="0"/>
            </a:spcBef>
            <a:spcAft>
              <a:spcPct val="35000"/>
            </a:spcAft>
            <a:buNone/>
          </a:pPr>
          <a:r>
            <a:rPr lang="en-US" sz="2200" kern="1200"/>
            <a:t>Co-Curricular Opportunities</a:t>
          </a:r>
        </a:p>
      </dsp:txBody>
      <dsp:txXfrm>
        <a:off x="343061" y="3264692"/>
        <a:ext cx="429561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Narrow"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Narrow" panose="020B0604020202020204" pitchFamily="34" charset="0"/>
              </a:defRPr>
            </a:lvl1pPr>
          </a:lstStyle>
          <a:p>
            <a:fld id="{D8ECF628-93F2-0D48-8D11-DE235AEA80A1}" type="datetimeFigureOut">
              <a:rPr lang="en-US" smtClean="0"/>
              <a:pPr/>
              <a:t>3/13/2024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Narrow"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Narrow" panose="020B0604020202020204" pitchFamily="34" charset="0"/>
              </a:defRPr>
            </a:lvl1pPr>
          </a:lstStyle>
          <a:p>
            <a:fld id="{38EAFA11-5002-E24C-8EEA-0A6DD88018F2}" type="slidenum">
              <a:rPr lang="en-US" smtClean="0"/>
              <a:pPr/>
              <a:t>‹#›</a:t>
            </a:fld>
            <a:endParaRPr lang="en-US" dirty="0"/>
          </a:p>
        </p:txBody>
      </p:sp>
    </p:spTree>
    <p:extLst>
      <p:ext uri="{BB962C8B-B14F-4D97-AF65-F5344CB8AC3E}">
        <p14:creationId xmlns:p14="http://schemas.microsoft.com/office/powerpoint/2010/main" val="13842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arrow" panose="020B0604020202020204" pitchFamily="34" charset="0"/>
        <a:ea typeface="+mn-ea"/>
        <a:cs typeface="+mn-cs"/>
      </a:defRPr>
    </a:lvl1pPr>
    <a:lvl2pPr marL="457200" algn="l" defTabSz="914400" rtl="0" eaLnBrk="1" latinLnBrk="0" hangingPunct="1">
      <a:defRPr sz="1200" b="0" i="0" kern="1200">
        <a:solidFill>
          <a:schemeClr val="tx1"/>
        </a:solidFill>
        <a:latin typeface="Arial Narrow" panose="020B0604020202020204" pitchFamily="34" charset="0"/>
        <a:ea typeface="+mn-ea"/>
        <a:cs typeface="+mn-cs"/>
      </a:defRPr>
    </a:lvl2pPr>
    <a:lvl3pPr marL="914400" algn="l" defTabSz="914400" rtl="0" eaLnBrk="1" latinLnBrk="0" hangingPunct="1">
      <a:defRPr sz="1200" b="0" i="0" kern="1200">
        <a:solidFill>
          <a:schemeClr val="tx1"/>
        </a:solidFill>
        <a:latin typeface="Arial Narrow" panose="020B0604020202020204" pitchFamily="34" charset="0"/>
        <a:ea typeface="+mn-ea"/>
        <a:cs typeface="+mn-cs"/>
      </a:defRPr>
    </a:lvl3pPr>
    <a:lvl4pPr marL="1371600" algn="l" defTabSz="914400" rtl="0" eaLnBrk="1" latinLnBrk="0" hangingPunct="1">
      <a:defRPr sz="1200" b="0" i="0" kern="1200">
        <a:solidFill>
          <a:schemeClr val="tx1"/>
        </a:solidFill>
        <a:latin typeface="Arial Narrow" panose="020B0604020202020204" pitchFamily="34" charset="0"/>
        <a:ea typeface="+mn-ea"/>
        <a:cs typeface="+mn-cs"/>
      </a:defRPr>
    </a:lvl4pPr>
    <a:lvl5pPr marL="1828800" algn="l" defTabSz="914400" rtl="0" eaLnBrk="1" latinLnBrk="0" hangingPunct="1">
      <a:defRPr sz="1200" b="0" i="0" kern="1200">
        <a:solidFill>
          <a:schemeClr val="tx1"/>
        </a:solidFill>
        <a:latin typeface="Arial Narr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break it down. Components of our curriculum… this is big picture and really all you need to wrap your mind around in this moment. How it all fits together, the different pieces you can add to it, will come as you take off in the spring. </a:t>
            </a:r>
          </a:p>
        </p:txBody>
      </p:sp>
      <p:sp>
        <p:nvSpPr>
          <p:cNvPr id="4" name="Slide Number Placeholder 3"/>
          <p:cNvSpPr>
            <a:spLocks noGrp="1"/>
          </p:cNvSpPr>
          <p:nvPr>
            <p:ph type="sldNum" sz="quarter" idx="5"/>
          </p:nvPr>
        </p:nvSpPr>
        <p:spPr/>
        <p:txBody>
          <a:bodyPr/>
          <a:lstStyle/>
          <a:p>
            <a:fld id="{38EAFA11-5002-E24C-8EEA-0A6DD88018F2}" type="slidenum">
              <a:rPr lang="en-US" smtClean="0"/>
              <a:pPr/>
              <a:t>5</a:t>
            </a:fld>
            <a:endParaRPr lang="en-US" dirty="0"/>
          </a:p>
        </p:txBody>
      </p:sp>
    </p:spTree>
    <p:extLst>
      <p:ext uri="{BB962C8B-B14F-4D97-AF65-F5344CB8AC3E}">
        <p14:creationId xmlns:p14="http://schemas.microsoft.com/office/powerpoint/2010/main" val="218499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Title">
    <p:bg>
      <p:bgPr>
        <a:solidFill>
          <a:srgbClr val="012169"/>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51558E28-0B4B-C549-971A-D51DAAF6233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B4D9E90-F4C9-E349-8892-167F084B1DF9}"/>
              </a:ext>
            </a:extLst>
          </p:cNvPr>
          <p:cNvPicPr>
            <a:picLocks noChangeAspect="1"/>
          </p:cNvPicPr>
          <p:nvPr userDrawn="1"/>
        </p:nvPicPr>
        <p:blipFill>
          <a:blip r:embed="rId3"/>
          <a:srcRect/>
          <a:stretch/>
        </p:blipFill>
        <p:spPr>
          <a:xfrm>
            <a:off x="10290991" y="11379"/>
            <a:ext cx="1901008" cy="265257"/>
          </a:xfrm>
          <a:prstGeom prst="rect">
            <a:avLst/>
          </a:prstGeom>
        </p:spPr>
      </p:pic>
      <p:sp>
        <p:nvSpPr>
          <p:cNvPr id="2" name="Title 1"/>
          <p:cNvSpPr>
            <a:spLocks noGrp="1"/>
          </p:cNvSpPr>
          <p:nvPr>
            <p:ph type="title" hasCustomPrompt="1"/>
          </p:nvPr>
        </p:nvSpPr>
        <p:spPr>
          <a:xfrm>
            <a:off x="838200" y="2502040"/>
            <a:ext cx="10515600" cy="1325563"/>
          </a:xfrm>
        </p:spPr>
        <p:txBody>
          <a:bodyPr anchor="b" anchorCtr="0"/>
          <a:lstStyle>
            <a:lvl1pPr algn="ctr">
              <a:defRPr sz="7200" b="0" i="0">
                <a:solidFill>
                  <a:schemeClr val="bg1"/>
                </a:solidFill>
                <a:latin typeface="Arial Narrow" panose="020B0604020202020204" pitchFamily="34" charset="0"/>
                <a:cs typeface="Arial Narrow" panose="020B0604020202020204" pitchFamily="34" charset="0"/>
              </a:defRPr>
            </a:lvl1pPr>
          </a:lstStyle>
          <a:p>
            <a:r>
              <a:rPr lang="en-US" dirty="0"/>
              <a:t>PRESENTATION TITLE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solidFill>
                  <a:schemeClr val="bg1"/>
                </a:solidFill>
                <a:latin typeface="Arial Narrow" panose="020B0604020202020204" pitchFamily="34" charset="0"/>
              </a:defRPr>
            </a:lvl1pPr>
          </a:lstStyle>
          <a:p>
            <a:fld id="{9A7390EF-DAE1-1A4F-94F8-3BE74F9EBD7B}" type="datetimeFigureOut">
              <a:rPr lang="en-US" smtClean="0"/>
              <a:pPr/>
              <a:t>3/13/2024</a:t>
            </a:fld>
            <a:endParaRPr lang="en-US" dirty="0"/>
          </a:p>
        </p:txBody>
      </p:sp>
      <p:sp>
        <p:nvSpPr>
          <p:cNvPr id="6" name="Text Placeholder 5"/>
          <p:cNvSpPr>
            <a:spLocks noGrp="1"/>
          </p:cNvSpPr>
          <p:nvPr>
            <p:ph type="body" sz="quarter" idx="12" hasCustomPrompt="1"/>
          </p:nvPr>
        </p:nvSpPr>
        <p:spPr>
          <a:xfrm>
            <a:off x="838200" y="3827463"/>
            <a:ext cx="10515600" cy="297276"/>
          </a:xfrm>
        </p:spPr>
        <p:txBody>
          <a:bodyPr>
            <a:normAutofit/>
          </a:bodyPr>
          <a:lstStyle>
            <a:lvl1pPr marL="0" indent="0" algn="ctr">
              <a:buNone/>
              <a:defRPr sz="1600" b="0" i="0" spc="300" baseline="0">
                <a:solidFill>
                  <a:srgbClr val="F2A900"/>
                </a:solidFill>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SUBTITLE GOES HERE</a:t>
            </a:r>
          </a:p>
        </p:txBody>
      </p:sp>
      <p:sp>
        <p:nvSpPr>
          <p:cNvPr id="12" name="Rectangle 11">
            <a:extLst>
              <a:ext uri="{FF2B5EF4-FFF2-40B4-BE49-F238E27FC236}">
                <a16:creationId xmlns:a16="http://schemas.microsoft.com/office/drawing/2014/main" id="{1027D305-AE57-CC45-BD78-6FD7B138426A}"/>
              </a:ext>
            </a:extLst>
          </p:cNvPr>
          <p:cNvSpPr/>
          <p:nvPr userDrawn="1"/>
        </p:nvSpPr>
        <p:spPr>
          <a:xfrm>
            <a:off x="11123832" y="6021531"/>
            <a:ext cx="1068167" cy="517381"/>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pic>
        <p:nvPicPr>
          <p:cNvPr id="13" name="Picture 12">
            <a:extLst>
              <a:ext uri="{FF2B5EF4-FFF2-40B4-BE49-F238E27FC236}">
                <a16:creationId xmlns:a16="http://schemas.microsoft.com/office/drawing/2014/main" id="{EC6EC08E-5C76-DF42-9C79-322F5A3360B5}"/>
              </a:ext>
            </a:extLst>
          </p:cNvPr>
          <p:cNvPicPr>
            <a:picLocks noChangeAspect="1"/>
          </p:cNvPicPr>
          <p:nvPr userDrawn="1"/>
        </p:nvPicPr>
        <p:blipFill>
          <a:blip r:embed="rId4"/>
          <a:srcRect/>
          <a:stretch/>
        </p:blipFill>
        <p:spPr>
          <a:xfrm>
            <a:off x="10896392" y="5892801"/>
            <a:ext cx="1068166" cy="606913"/>
          </a:xfrm>
          <a:prstGeom prst="rect">
            <a:avLst/>
          </a:prstGeom>
        </p:spPr>
      </p:pic>
    </p:spTree>
    <p:extLst>
      <p:ext uri="{BB962C8B-B14F-4D97-AF65-F5344CB8AC3E}">
        <p14:creationId xmlns:p14="http://schemas.microsoft.com/office/powerpoint/2010/main" val="233387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4AE1CB-8142-4396-A440-52B2E8E82CB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426419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AE1CB-8142-4396-A440-52B2E8E82CB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288541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AE1CB-8142-4396-A440-52B2E8E82CB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4224248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4AE1CB-8142-4396-A440-52B2E8E82CB2}"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173136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4AE1CB-8142-4396-A440-52B2E8E82CB2}"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1381055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AE1CB-8142-4396-A440-52B2E8E82CB2}"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227272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AE1CB-8142-4396-A440-52B2E8E82CB2}"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3815974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AE1CB-8142-4396-A440-52B2E8E82CB2}"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454942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AE1CB-8142-4396-A440-52B2E8E82CB2}"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2524290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AE1CB-8142-4396-A440-52B2E8E82CB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190188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Title">
    <p:bg>
      <p:bgPr>
        <a:solidFill>
          <a:srgbClr val="012169"/>
        </a:solidFill>
        <a:effectLst/>
      </p:bgPr>
    </p:bg>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D2F0A069-705E-B149-B9BE-F8A210A186E6}"/>
              </a:ext>
            </a:extLst>
          </p:cNvPr>
          <p:cNvPicPr>
            <a:picLocks noChangeAspect="1"/>
          </p:cNvPicPr>
          <p:nvPr userDrawn="1"/>
        </p:nvPicPr>
        <p:blipFill rotWithShape="1">
          <a:blip r:embed="rId2"/>
          <a:srcRect b="-2147"/>
          <a:stretch/>
        </p:blipFill>
        <p:spPr>
          <a:xfrm>
            <a:off x="0" y="0"/>
            <a:ext cx="12192000" cy="7005234"/>
          </a:xfrm>
          <a:prstGeom prst="rect">
            <a:avLst/>
          </a:prstGeom>
        </p:spPr>
      </p:pic>
      <p:pic>
        <p:nvPicPr>
          <p:cNvPr id="13" name="Picture 12">
            <a:extLst>
              <a:ext uri="{FF2B5EF4-FFF2-40B4-BE49-F238E27FC236}">
                <a16:creationId xmlns:a16="http://schemas.microsoft.com/office/drawing/2014/main" id="{E8B3A7D7-04DD-9C45-BFD8-54C867B02419}"/>
              </a:ext>
            </a:extLst>
          </p:cNvPr>
          <p:cNvPicPr>
            <a:picLocks noChangeAspect="1"/>
          </p:cNvPicPr>
          <p:nvPr userDrawn="1"/>
        </p:nvPicPr>
        <p:blipFill>
          <a:blip r:embed="rId3"/>
          <a:srcRect/>
          <a:stretch/>
        </p:blipFill>
        <p:spPr>
          <a:xfrm>
            <a:off x="10290991" y="11379"/>
            <a:ext cx="1901008" cy="265256"/>
          </a:xfrm>
          <a:prstGeom prst="rect">
            <a:avLst/>
          </a:prstGeom>
        </p:spPr>
      </p:pic>
      <p:sp>
        <p:nvSpPr>
          <p:cNvPr id="2" name="Title 1"/>
          <p:cNvSpPr>
            <a:spLocks noGrp="1"/>
          </p:cNvSpPr>
          <p:nvPr>
            <p:ph type="title" hasCustomPrompt="1"/>
          </p:nvPr>
        </p:nvSpPr>
        <p:spPr>
          <a:xfrm>
            <a:off x="838200" y="2502040"/>
            <a:ext cx="10515600" cy="1325563"/>
          </a:xfrm>
        </p:spPr>
        <p:txBody>
          <a:bodyPr anchor="b" anchorCtr="0"/>
          <a:lstStyle>
            <a:lvl1pPr algn="ctr">
              <a:defRPr sz="7200" b="0" i="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r>
              <a:rPr lang="en-US" dirty="0"/>
              <a:t>SECTION TITLE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solidFill>
                  <a:schemeClr val="bg1"/>
                </a:solidFill>
                <a:latin typeface="Arial Narrow" panose="020B0604020202020204" pitchFamily="34" charset="0"/>
              </a:defRPr>
            </a:lvl1pPr>
          </a:lstStyle>
          <a:p>
            <a:fld id="{9A7390EF-DAE1-1A4F-94F8-3BE74F9EBD7B}" type="datetimeFigureOut">
              <a:rPr lang="en-US" smtClean="0"/>
              <a:pPr/>
              <a:t>3/13/2024</a:t>
            </a:fld>
            <a:endParaRPr lang="en-US" dirty="0"/>
          </a:p>
        </p:txBody>
      </p:sp>
      <p:sp>
        <p:nvSpPr>
          <p:cNvPr id="6" name="Text Placeholder 5"/>
          <p:cNvSpPr>
            <a:spLocks noGrp="1"/>
          </p:cNvSpPr>
          <p:nvPr>
            <p:ph type="body" sz="quarter" idx="12" hasCustomPrompt="1"/>
          </p:nvPr>
        </p:nvSpPr>
        <p:spPr>
          <a:xfrm>
            <a:off x="838200" y="3827463"/>
            <a:ext cx="10515600" cy="29727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spc="300" baseline="0">
                <a:solidFill>
                  <a:srgbClr val="012169"/>
                </a:solidFill>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SUBTITLE GOES HERE</a:t>
            </a:r>
          </a:p>
        </p:txBody>
      </p:sp>
      <p:sp>
        <p:nvSpPr>
          <p:cNvPr id="14" name="Rectangle 13">
            <a:extLst>
              <a:ext uri="{FF2B5EF4-FFF2-40B4-BE49-F238E27FC236}">
                <a16:creationId xmlns:a16="http://schemas.microsoft.com/office/drawing/2014/main" id="{230E40BE-797C-EF40-B2F0-5BD4C77EBC25}"/>
              </a:ext>
            </a:extLst>
          </p:cNvPr>
          <p:cNvSpPr/>
          <p:nvPr userDrawn="1"/>
        </p:nvSpPr>
        <p:spPr>
          <a:xfrm>
            <a:off x="11123832" y="6021531"/>
            <a:ext cx="1068167" cy="517381"/>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9BE93D24-6E68-2544-890B-902AD3F167A4}"/>
              </a:ext>
            </a:extLst>
          </p:cNvPr>
          <p:cNvPicPr>
            <a:picLocks noChangeAspect="1"/>
          </p:cNvPicPr>
          <p:nvPr userDrawn="1"/>
        </p:nvPicPr>
        <p:blipFill>
          <a:blip r:embed="rId4"/>
          <a:stretch>
            <a:fillRect/>
          </a:stretch>
        </p:blipFill>
        <p:spPr>
          <a:xfrm>
            <a:off x="10896392" y="5892801"/>
            <a:ext cx="1068167" cy="606913"/>
          </a:xfrm>
          <a:prstGeom prst="rect">
            <a:avLst/>
          </a:prstGeom>
        </p:spPr>
      </p:pic>
    </p:spTree>
    <p:extLst>
      <p:ext uri="{BB962C8B-B14F-4D97-AF65-F5344CB8AC3E}">
        <p14:creationId xmlns:p14="http://schemas.microsoft.com/office/powerpoint/2010/main" val="296088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AE1CB-8142-4396-A440-52B2E8E82CB2}"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19E827-3BF7-4E2B-B600-D297F1D26945}" type="slidenum">
              <a:rPr lang="en-US" smtClean="0"/>
              <a:t>‹#›</a:t>
            </a:fld>
            <a:endParaRPr lang="en-US"/>
          </a:p>
        </p:txBody>
      </p:sp>
    </p:spTree>
    <p:extLst>
      <p:ext uri="{BB962C8B-B14F-4D97-AF65-F5344CB8AC3E}">
        <p14:creationId xmlns:p14="http://schemas.microsoft.com/office/powerpoint/2010/main" val="169349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Full">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72662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0" i="0" dirty="0">
              <a:latin typeface="Arial Narrow" panose="020B0604020202020204" pitchFamily="34" charset="0"/>
            </a:endParaRPr>
          </a:p>
        </p:txBody>
      </p:sp>
      <p:sp>
        <p:nvSpPr>
          <p:cNvPr id="6" name="Picture Placeholder 5"/>
          <p:cNvSpPr>
            <a:spLocks noGrp="1"/>
          </p:cNvSpPr>
          <p:nvPr>
            <p:ph type="pic" sz="quarter" idx="10"/>
          </p:nvPr>
        </p:nvSpPr>
        <p:spPr>
          <a:xfrm>
            <a:off x="0" y="0"/>
            <a:ext cx="12192000" cy="6726621"/>
          </a:xfrm>
        </p:spPr>
        <p:txBody>
          <a:bodyPr>
            <a:normAutofit/>
          </a:bodyPr>
          <a:lstStyle>
            <a:lvl1pPr>
              <a:defRPr sz="2400"/>
            </a:lvl1pPr>
          </a:lstStyle>
          <a:p>
            <a:r>
              <a:rPr lang="en-US"/>
              <a:t>Click icon to add picture</a:t>
            </a:r>
            <a:endParaRPr lang="en-US" dirty="0"/>
          </a:p>
        </p:txBody>
      </p:sp>
      <p:pic>
        <p:nvPicPr>
          <p:cNvPr id="5" name="Picture 4" descr="A picture containing cup&#10;&#10;Description automatically generated">
            <a:extLst>
              <a:ext uri="{FF2B5EF4-FFF2-40B4-BE49-F238E27FC236}">
                <a16:creationId xmlns:a16="http://schemas.microsoft.com/office/drawing/2014/main" id="{691CF7FD-5598-2245-BEF8-105FB4A2E555}"/>
              </a:ext>
            </a:extLst>
          </p:cNvPr>
          <p:cNvPicPr>
            <a:picLocks noChangeAspect="1"/>
          </p:cNvPicPr>
          <p:nvPr userDrawn="1"/>
        </p:nvPicPr>
        <p:blipFill>
          <a:blip r:embed="rId2"/>
          <a:stretch>
            <a:fillRect/>
          </a:stretch>
        </p:blipFill>
        <p:spPr>
          <a:xfrm>
            <a:off x="-239228" y="5059432"/>
            <a:ext cx="1442968" cy="1442968"/>
          </a:xfrm>
          <a:prstGeom prst="rect">
            <a:avLst/>
          </a:prstGeom>
        </p:spPr>
      </p:pic>
      <p:pic>
        <p:nvPicPr>
          <p:cNvPr id="7" name="Picture 6" descr="A close up of a logo&#10;&#10;Description automatically generated">
            <a:extLst>
              <a:ext uri="{FF2B5EF4-FFF2-40B4-BE49-F238E27FC236}">
                <a16:creationId xmlns:a16="http://schemas.microsoft.com/office/drawing/2014/main" id="{D0C2BA9B-08B5-8243-B28A-9C36124AD92C}"/>
              </a:ext>
            </a:extLst>
          </p:cNvPr>
          <p:cNvPicPr>
            <a:picLocks noChangeAspect="1"/>
          </p:cNvPicPr>
          <p:nvPr userDrawn="1"/>
        </p:nvPicPr>
        <p:blipFill>
          <a:blip r:embed="rId3"/>
          <a:stretch>
            <a:fillRect/>
          </a:stretch>
        </p:blipFill>
        <p:spPr>
          <a:xfrm>
            <a:off x="11508415" y="5675454"/>
            <a:ext cx="530632" cy="210924"/>
          </a:xfrm>
          <a:prstGeom prst="rect">
            <a:avLst/>
          </a:prstGeom>
        </p:spPr>
      </p:pic>
      <p:sp>
        <p:nvSpPr>
          <p:cNvPr id="8" name="Rectangle 7">
            <a:extLst>
              <a:ext uri="{FF2B5EF4-FFF2-40B4-BE49-F238E27FC236}">
                <a16:creationId xmlns:a16="http://schemas.microsoft.com/office/drawing/2014/main" id="{9D13BAAA-6994-D040-ACBE-DD102F96481F}"/>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23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 Title">
    <p:bg>
      <p:bgPr>
        <a:solidFill>
          <a:srgbClr val="012169"/>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51558E28-0B4B-C549-971A-D51DAAF6233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B4D9E90-F4C9-E349-8892-167F084B1DF9}"/>
              </a:ext>
            </a:extLst>
          </p:cNvPr>
          <p:cNvPicPr>
            <a:picLocks noChangeAspect="1"/>
          </p:cNvPicPr>
          <p:nvPr userDrawn="1"/>
        </p:nvPicPr>
        <p:blipFill>
          <a:blip r:embed="rId3"/>
          <a:srcRect/>
          <a:stretch/>
        </p:blipFill>
        <p:spPr>
          <a:xfrm>
            <a:off x="10290991" y="11379"/>
            <a:ext cx="1901008" cy="265257"/>
          </a:xfrm>
          <a:prstGeom prst="rect">
            <a:avLst/>
          </a:prstGeom>
        </p:spPr>
      </p:pic>
      <p:sp>
        <p:nvSpPr>
          <p:cNvPr id="2" name="Title 1"/>
          <p:cNvSpPr>
            <a:spLocks noGrp="1"/>
          </p:cNvSpPr>
          <p:nvPr>
            <p:ph type="title" hasCustomPrompt="1"/>
          </p:nvPr>
        </p:nvSpPr>
        <p:spPr>
          <a:xfrm>
            <a:off x="838200" y="2502040"/>
            <a:ext cx="10515600" cy="1325563"/>
          </a:xfrm>
        </p:spPr>
        <p:txBody>
          <a:bodyPr anchor="b" anchorCtr="0"/>
          <a:lstStyle>
            <a:lvl1pPr algn="ctr">
              <a:defRPr sz="7200" b="0" i="0">
                <a:solidFill>
                  <a:schemeClr val="bg1"/>
                </a:solidFill>
                <a:latin typeface="Arial Narrow" panose="020B0604020202020204" pitchFamily="34" charset="0"/>
                <a:cs typeface="Arial Narrow" panose="020B0604020202020204" pitchFamily="34" charset="0"/>
              </a:defRPr>
            </a:lvl1pPr>
          </a:lstStyle>
          <a:p>
            <a:r>
              <a:rPr lang="en-US" dirty="0"/>
              <a:t>PRESENTATION TITLE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solidFill>
                  <a:schemeClr val="bg1"/>
                </a:solidFill>
                <a:latin typeface="Arial Narrow" panose="020B0604020202020204" pitchFamily="34" charset="0"/>
              </a:defRPr>
            </a:lvl1pPr>
          </a:lstStyle>
          <a:p>
            <a:fld id="{9A7390EF-DAE1-1A4F-94F8-3BE74F9EBD7B}" type="datetimeFigureOut">
              <a:rPr lang="en-US" smtClean="0"/>
              <a:pPr/>
              <a:t>3/13/2024</a:t>
            </a:fld>
            <a:endParaRPr lang="en-US" dirty="0"/>
          </a:p>
        </p:txBody>
      </p:sp>
      <p:sp>
        <p:nvSpPr>
          <p:cNvPr id="6" name="Text Placeholder 5"/>
          <p:cNvSpPr>
            <a:spLocks noGrp="1"/>
          </p:cNvSpPr>
          <p:nvPr>
            <p:ph type="body" sz="quarter" idx="12" hasCustomPrompt="1"/>
          </p:nvPr>
        </p:nvSpPr>
        <p:spPr>
          <a:xfrm>
            <a:off x="838200" y="3827463"/>
            <a:ext cx="10515600" cy="297276"/>
          </a:xfrm>
        </p:spPr>
        <p:txBody>
          <a:bodyPr>
            <a:normAutofit/>
          </a:bodyPr>
          <a:lstStyle>
            <a:lvl1pPr marL="0" indent="0" algn="ctr">
              <a:buNone/>
              <a:defRPr sz="1600" b="0" i="0" spc="300" baseline="0">
                <a:solidFill>
                  <a:srgbClr val="F2A900"/>
                </a:solidFill>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SUBTITLE GOES HERE</a:t>
            </a:r>
          </a:p>
        </p:txBody>
      </p:sp>
      <p:sp>
        <p:nvSpPr>
          <p:cNvPr id="12" name="Rectangle 11">
            <a:extLst>
              <a:ext uri="{FF2B5EF4-FFF2-40B4-BE49-F238E27FC236}">
                <a16:creationId xmlns:a16="http://schemas.microsoft.com/office/drawing/2014/main" id="{1027D305-AE57-CC45-BD78-6FD7B138426A}"/>
              </a:ext>
            </a:extLst>
          </p:cNvPr>
          <p:cNvSpPr/>
          <p:nvPr userDrawn="1"/>
        </p:nvSpPr>
        <p:spPr>
          <a:xfrm>
            <a:off x="11123832" y="6021531"/>
            <a:ext cx="1068167" cy="517381"/>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pic>
        <p:nvPicPr>
          <p:cNvPr id="13" name="Picture 12">
            <a:extLst>
              <a:ext uri="{FF2B5EF4-FFF2-40B4-BE49-F238E27FC236}">
                <a16:creationId xmlns:a16="http://schemas.microsoft.com/office/drawing/2014/main" id="{EC6EC08E-5C76-DF42-9C79-322F5A3360B5}"/>
              </a:ext>
            </a:extLst>
          </p:cNvPr>
          <p:cNvPicPr>
            <a:picLocks noChangeAspect="1"/>
          </p:cNvPicPr>
          <p:nvPr userDrawn="1"/>
        </p:nvPicPr>
        <p:blipFill>
          <a:blip r:embed="rId4"/>
          <a:srcRect/>
          <a:stretch/>
        </p:blipFill>
        <p:spPr>
          <a:xfrm>
            <a:off x="10896392" y="5892801"/>
            <a:ext cx="1068166" cy="606913"/>
          </a:xfrm>
          <a:prstGeom prst="rect">
            <a:avLst/>
          </a:prstGeom>
        </p:spPr>
      </p:pic>
    </p:spTree>
    <p:extLst>
      <p:ext uri="{BB962C8B-B14F-4D97-AF65-F5344CB8AC3E}">
        <p14:creationId xmlns:p14="http://schemas.microsoft.com/office/powerpoint/2010/main" val="3301929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Title">
    <p:bg>
      <p:bgPr>
        <a:solidFill>
          <a:srgbClr val="012169"/>
        </a:solidFill>
        <a:effectLst/>
      </p:bgPr>
    </p:bg>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D2F0A069-705E-B149-B9BE-F8A210A186E6}"/>
              </a:ext>
            </a:extLst>
          </p:cNvPr>
          <p:cNvPicPr>
            <a:picLocks noChangeAspect="1"/>
          </p:cNvPicPr>
          <p:nvPr userDrawn="1"/>
        </p:nvPicPr>
        <p:blipFill rotWithShape="1">
          <a:blip r:embed="rId2"/>
          <a:srcRect b="-2147"/>
          <a:stretch/>
        </p:blipFill>
        <p:spPr>
          <a:xfrm>
            <a:off x="0" y="0"/>
            <a:ext cx="12192000" cy="7005234"/>
          </a:xfrm>
          <a:prstGeom prst="rect">
            <a:avLst/>
          </a:prstGeom>
        </p:spPr>
      </p:pic>
      <p:pic>
        <p:nvPicPr>
          <p:cNvPr id="13" name="Picture 12">
            <a:extLst>
              <a:ext uri="{FF2B5EF4-FFF2-40B4-BE49-F238E27FC236}">
                <a16:creationId xmlns:a16="http://schemas.microsoft.com/office/drawing/2014/main" id="{E8B3A7D7-04DD-9C45-BFD8-54C867B02419}"/>
              </a:ext>
            </a:extLst>
          </p:cNvPr>
          <p:cNvPicPr>
            <a:picLocks noChangeAspect="1"/>
          </p:cNvPicPr>
          <p:nvPr userDrawn="1"/>
        </p:nvPicPr>
        <p:blipFill>
          <a:blip r:embed="rId3"/>
          <a:srcRect/>
          <a:stretch/>
        </p:blipFill>
        <p:spPr>
          <a:xfrm>
            <a:off x="10290991" y="11379"/>
            <a:ext cx="1901008" cy="265256"/>
          </a:xfrm>
          <a:prstGeom prst="rect">
            <a:avLst/>
          </a:prstGeom>
        </p:spPr>
      </p:pic>
      <p:sp>
        <p:nvSpPr>
          <p:cNvPr id="2" name="Title 1"/>
          <p:cNvSpPr>
            <a:spLocks noGrp="1"/>
          </p:cNvSpPr>
          <p:nvPr>
            <p:ph type="title" hasCustomPrompt="1"/>
          </p:nvPr>
        </p:nvSpPr>
        <p:spPr>
          <a:xfrm>
            <a:off x="838200" y="2502040"/>
            <a:ext cx="10515600" cy="1325563"/>
          </a:xfrm>
        </p:spPr>
        <p:txBody>
          <a:bodyPr anchor="b" anchorCtr="0"/>
          <a:lstStyle>
            <a:lvl1pPr algn="ctr">
              <a:defRPr sz="7200" b="0" i="0">
                <a:solidFill>
                  <a:schemeClr val="bg1"/>
                </a:solidFill>
                <a:latin typeface="Arial Narrow" panose="020B0604020202020204" pitchFamily="34" charset="0"/>
                <a:ea typeface="Arial Narrow" panose="020B0604020202020204" pitchFamily="34" charset="0"/>
                <a:cs typeface="Arial Narrow" panose="020B0604020202020204" pitchFamily="34" charset="0"/>
              </a:defRPr>
            </a:lvl1pPr>
          </a:lstStyle>
          <a:p>
            <a:r>
              <a:rPr lang="en-US" dirty="0"/>
              <a:t>SECTION TITLE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solidFill>
                  <a:schemeClr val="bg1"/>
                </a:solidFill>
                <a:latin typeface="Arial Narrow" panose="020B0604020202020204" pitchFamily="34" charset="0"/>
              </a:defRPr>
            </a:lvl1pPr>
          </a:lstStyle>
          <a:p>
            <a:fld id="{9A7390EF-DAE1-1A4F-94F8-3BE74F9EBD7B}" type="datetimeFigureOut">
              <a:rPr lang="en-US" smtClean="0"/>
              <a:pPr/>
              <a:t>3/13/2024</a:t>
            </a:fld>
            <a:endParaRPr lang="en-US" dirty="0"/>
          </a:p>
        </p:txBody>
      </p:sp>
      <p:sp>
        <p:nvSpPr>
          <p:cNvPr id="6" name="Text Placeholder 5"/>
          <p:cNvSpPr>
            <a:spLocks noGrp="1"/>
          </p:cNvSpPr>
          <p:nvPr>
            <p:ph type="body" sz="quarter" idx="12" hasCustomPrompt="1"/>
          </p:nvPr>
        </p:nvSpPr>
        <p:spPr>
          <a:xfrm>
            <a:off x="838200" y="3827463"/>
            <a:ext cx="10515600" cy="297276"/>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spc="300" baseline="0">
                <a:solidFill>
                  <a:srgbClr val="012169"/>
                </a:solidFill>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SUBTITLE GOES HERE</a:t>
            </a:r>
          </a:p>
        </p:txBody>
      </p:sp>
      <p:sp>
        <p:nvSpPr>
          <p:cNvPr id="14" name="Rectangle 13">
            <a:extLst>
              <a:ext uri="{FF2B5EF4-FFF2-40B4-BE49-F238E27FC236}">
                <a16:creationId xmlns:a16="http://schemas.microsoft.com/office/drawing/2014/main" id="{230E40BE-797C-EF40-B2F0-5BD4C77EBC25}"/>
              </a:ext>
            </a:extLst>
          </p:cNvPr>
          <p:cNvSpPr/>
          <p:nvPr userDrawn="1"/>
        </p:nvSpPr>
        <p:spPr>
          <a:xfrm>
            <a:off x="11123832" y="6021531"/>
            <a:ext cx="1068167" cy="517381"/>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9BE93D24-6E68-2544-890B-902AD3F167A4}"/>
              </a:ext>
            </a:extLst>
          </p:cNvPr>
          <p:cNvPicPr>
            <a:picLocks noChangeAspect="1"/>
          </p:cNvPicPr>
          <p:nvPr userDrawn="1"/>
        </p:nvPicPr>
        <p:blipFill>
          <a:blip r:embed="rId4"/>
          <a:stretch>
            <a:fillRect/>
          </a:stretch>
        </p:blipFill>
        <p:spPr>
          <a:xfrm>
            <a:off x="10896392" y="5892801"/>
            <a:ext cx="1068167" cy="606913"/>
          </a:xfrm>
          <a:prstGeom prst="rect">
            <a:avLst/>
          </a:prstGeom>
        </p:spPr>
      </p:pic>
    </p:spTree>
    <p:extLst>
      <p:ext uri="{BB962C8B-B14F-4D97-AF65-F5344CB8AC3E}">
        <p14:creationId xmlns:p14="http://schemas.microsoft.com/office/powerpoint/2010/main" val="3655051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GOES HERE</a:t>
            </a:r>
          </a:p>
        </p:txBody>
      </p:sp>
      <p:sp>
        <p:nvSpPr>
          <p:cNvPr id="3" name="Content Placeholder 2"/>
          <p:cNvSpPr>
            <a:spLocks noGrp="1"/>
          </p:cNvSpPr>
          <p:nvPr>
            <p:ph sz="half" idx="1"/>
          </p:nvPr>
        </p:nvSpPr>
        <p:spPr>
          <a:xfrm>
            <a:off x="838200" y="1825625"/>
            <a:ext cx="10515600" cy="4351338"/>
          </a:xfrm>
        </p:spPr>
        <p:txBody>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2355853-B1FE-444F-BCB4-56D4CABB7A81}" type="slidenum">
              <a:rPr lang="en-US" smtClean="0"/>
              <a:t>‹#›</a:t>
            </a:fld>
            <a:endParaRPr lang="en-US"/>
          </a:p>
        </p:txBody>
      </p:sp>
    </p:spTree>
    <p:extLst>
      <p:ext uri="{BB962C8B-B14F-4D97-AF65-F5344CB8AC3E}">
        <p14:creationId xmlns:p14="http://schemas.microsoft.com/office/powerpoint/2010/main" val="1693905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Imag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0281AF-4BD4-604F-8127-5ECBE112A775}"/>
              </a:ext>
            </a:extLst>
          </p:cNvPr>
          <p:cNvSpPr/>
          <p:nvPr userDrawn="1"/>
        </p:nvSpPr>
        <p:spPr>
          <a:xfrm>
            <a:off x="0" y="-9525"/>
            <a:ext cx="4919133" cy="6726238"/>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sp>
        <p:nvSpPr>
          <p:cNvPr id="9" name="Title 1"/>
          <p:cNvSpPr>
            <a:spLocks noGrp="1"/>
          </p:cNvSpPr>
          <p:nvPr>
            <p:ph type="title" hasCustomPrompt="1"/>
          </p:nvPr>
        </p:nvSpPr>
        <p:spPr>
          <a:xfrm>
            <a:off x="621793" y="987426"/>
            <a:ext cx="3692719" cy="1069975"/>
          </a:xfrm>
        </p:spPr>
        <p:txBody>
          <a:bodyPr anchor="b">
            <a:normAutofit/>
          </a:bodyPr>
          <a:lstStyle>
            <a:lvl1pPr algn="l">
              <a:defRPr sz="3600"/>
            </a:lvl1pPr>
          </a:lstStyle>
          <a:p>
            <a:r>
              <a:rPr lang="en-US" dirty="0"/>
              <a:t>HEADLINE GOES HERE</a:t>
            </a:r>
          </a:p>
        </p:txBody>
      </p:sp>
      <p:sp>
        <p:nvSpPr>
          <p:cNvPr id="10" name="Text Placeholder 3"/>
          <p:cNvSpPr>
            <a:spLocks noGrp="1"/>
          </p:cNvSpPr>
          <p:nvPr>
            <p:ph type="body" sz="half" idx="2"/>
          </p:nvPr>
        </p:nvSpPr>
        <p:spPr>
          <a:xfrm>
            <a:off x="621793" y="2057400"/>
            <a:ext cx="3692719" cy="3811588"/>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1" name="Rectangle 10"/>
          <p:cNvSpPr/>
          <p:nvPr userDrawn="1"/>
        </p:nvSpPr>
        <p:spPr>
          <a:xfrm>
            <a:off x="0" y="6721477"/>
            <a:ext cx="12192000" cy="136525"/>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Narrow" panose="020B0604020202020204" pitchFamily="34" charset="0"/>
            </a:endParaRPr>
          </a:p>
        </p:txBody>
      </p:sp>
      <p:sp>
        <p:nvSpPr>
          <p:cNvPr id="8" name="Picture Placeholder 7"/>
          <p:cNvSpPr>
            <a:spLocks noGrp="1"/>
          </p:cNvSpPr>
          <p:nvPr>
            <p:ph type="pic" sz="quarter" idx="10"/>
          </p:nvPr>
        </p:nvSpPr>
        <p:spPr>
          <a:xfrm>
            <a:off x="4919133" y="-9525"/>
            <a:ext cx="7272867" cy="6726238"/>
          </a:xfrm>
          <a:solidFill>
            <a:schemeClr val="bg1"/>
          </a:solidFill>
        </p:spPr>
        <p:txBody>
          <a:bodyPr/>
          <a:lstStyle/>
          <a:p>
            <a:r>
              <a:rPr lang="en-US"/>
              <a:t>Click icon to add picture</a:t>
            </a:r>
          </a:p>
        </p:txBody>
      </p:sp>
      <p:pic>
        <p:nvPicPr>
          <p:cNvPr id="16" name="Picture 15">
            <a:extLst>
              <a:ext uri="{FF2B5EF4-FFF2-40B4-BE49-F238E27FC236}">
                <a16:creationId xmlns:a16="http://schemas.microsoft.com/office/drawing/2014/main" id="{0BAD6E38-19F1-7944-BF7D-FF9271E2E39A}"/>
              </a:ext>
            </a:extLst>
          </p:cNvPr>
          <p:cNvPicPr>
            <a:picLocks noChangeAspect="1"/>
          </p:cNvPicPr>
          <p:nvPr userDrawn="1"/>
        </p:nvPicPr>
        <p:blipFill>
          <a:blip r:embed="rId2"/>
          <a:srcRect/>
          <a:stretch/>
        </p:blipFill>
        <p:spPr>
          <a:xfrm>
            <a:off x="-239228" y="5059432"/>
            <a:ext cx="1442968" cy="1442968"/>
          </a:xfrm>
          <a:prstGeom prst="rect">
            <a:avLst/>
          </a:prstGeom>
        </p:spPr>
      </p:pic>
      <p:pic>
        <p:nvPicPr>
          <p:cNvPr id="17" name="Picture 16" descr="A close up of a logo&#10;&#10;Description automatically generated">
            <a:extLst>
              <a:ext uri="{FF2B5EF4-FFF2-40B4-BE49-F238E27FC236}">
                <a16:creationId xmlns:a16="http://schemas.microsoft.com/office/drawing/2014/main" id="{02B50672-1B5D-9146-B4A8-2A3633F6A07B}"/>
              </a:ext>
            </a:extLst>
          </p:cNvPr>
          <p:cNvPicPr>
            <a:picLocks noChangeAspect="1"/>
          </p:cNvPicPr>
          <p:nvPr userDrawn="1"/>
        </p:nvPicPr>
        <p:blipFill>
          <a:blip r:embed="rId3"/>
          <a:stretch>
            <a:fillRect/>
          </a:stretch>
        </p:blipFill>
        <p:spPr>
          <a:xfrm>
            <a:off x="11508415" y="5675454"/>
            <a:ext cx="530632" cy="210924"/>
          </a:xfrm>
          <a:prstGeom prst="rect">
            <a:avLst/>
          </a:prstGeom>
        </p:spPr>
      </p:pic>
    </p:spTree>
    <p:extLst>
      <p:ext uri="{BB962C8B-B14F-4D97-AF65-F5344CB8AC3E}">
        <p14:creationId xmlns:p14="http://schemas.microsoft.com/office/powerpoint/2010/main" val="4230388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Small">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7259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Narrow" panose="020B0604020202020204"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50F03D5E-9BE8-6045-A4A2-01D2D7EE7DBC}"/>
              </a:ext>
            </a:extLst>
          </p:cNvPr>
          <p:cNvPicPr>
            <a:picLocks noChangeAspect="1"/>
          </p:cNvPicPr>
          <p:nvPr userDrawn="1"/>
        </p:nvPicPr>
        <p:blipFill rotWithShape="1">
          <a:blip r:embed="rId2"/>
          <a:srcRect b="8557"/>
          <a:stretch/>
        </p:blipFill>
        <p:spPr>
          <a:xfrm>
            <a:off x="0" y="3168075"/>
            <a:ext cx="12192000" cy="3483957"/>
          </a:xfrm>
          <a:prstGeom prst="rect">
            <a:avLst/>
          </a:prstGeom>
        </p:spPr>
      </p:pic>
      <p:sp>
        <p:nvSpPr>
          <p:cNvPr id="6" name="Picture Placeholder 5"/>
          <p:cNvSpPr>
            <a:spLocks noGrp="1"/>
          </p:cNvSpPr>
          <p:nvPr>
            <p:ph type="pic" sz="quarter" idx="10"/>
          </p:nvPr>
        </p:nvSpPr>
        <p:spPr>
          <a:xfrm>
            <a:off x="1142745" y="947261"/>
            <a:ext cx="7863840" cy="4831398"/>
          </a:xfrm>
          <a:solidFill>
            <a:schemeClr val="bg1">
              <a:lumMod val="95000"/>
            </a:schemeClr>
          </a:solidFill>
        </p:spPr>
        <p:txBody>
          <a:bodyPr/>
          <a:lstStyle/>
          <a:p>
            <a:r>
              <a:rPr lang="en-US"/>
              <a:t>Click icon to add picture</a:t>
            </a:r>
            <a:endParaRPr lang="en-US" dirty="0"/>
          </a:p>
        </p:txBody>
      </p:sp>
      <p:pic>
        <p:nvPicPr>
          <p:cNvPr id="8" name="Picture 7" descr="A close up of a logo&#10;&#10;Description automatically generated">
            <a:extLst>
              <a:ext uri="{FF2B5EF4-FFF2-40B4-BE49-F238E27FC236}">
                <a16:creationId xmlns:a16="http://schemas.microsoft.com/office/drawing/2014/main" id="{13E2C178-FC4B-ED45-8D4A-CA75BA78B286}"/>
              </a:ext>
            </a:extLst>
          </p:cNvPr>
          <p:cNvPicPr>
            <a:picLocks noChangeAspect="1"/>
          </p:cNvPicPr>
          <p:nvPr userDrawn="1"/>
        </p:nvPicPr>
        <p:blipFill>
          <a:blip r:embed="rId3"/>
          <a:stretch>
            <a:fillRect/>
          </a:stretch>
        </p:blipFill>
        <p:spPr>
          <a:xfrm>
            <a:off x="11508415" y="5675454"/>
            <a:ext cx="530632" cy="210924"/>
          </a:xfrm>
          <a:prstGeom prst="rect">
            <a:avLst/>
          </a:prstGeom>
        </p:spPr>
      </p:pic>
      <p:sp>
        <p:nvSpPr>
          <p:cNvPr id="9" name="Rectangle 8">
            <a:extLst>
              <a:ext uri="{FF2B5EF4-FFF2-40B4-BE49-F238E27FC236}">
                <a16:creationId xmlns:a16="http://schemas.microsoft.com/office/drawing/2014/main" id="{B7856124-73FD-5E47-9E6C-F75FD95B9B5E}"/>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EA1514-D3FD-674A-94C5-138BD1BA9D33}"/>
              </a:ext>
            </a:extLst>
          </p:cNvPr>
          <p:cNvPicPr>
            <a:picLocks noChangeAspect="1"/>
          </p:cNvPicPr>
          <p:nvPr userDrawn="1"/>
        </p:nvPicPr>
        <p:blipFill>
          <a:blip r:embed="rId4"/>
          <a:srcRect/>
          <a:stretch/>
        </p:blipFill>
        <p:spPr>
          <a:xfrm>
            <a:off x="10290991" y="11379"/>
            <a:ext cx="1901008" cy="265256"/>
          </a:xfrm>
          <a:prstGeom prst="rect">
            <a:avLst/>
          </a:prstGeom>
        </p:spPr>
      </p:pic>
    </p:spTree>
    <p:extLst>
      <p:ext uri="{BB962C8B-B14F-4D97-AF65-F5344CB8AC3E}">
        <p14:creationId xmlns:p14="http://schemas.microsoft.com/office/powerpoint/2010/main" val="3862999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e &amp; Photo">
    <p:bg>
      <p:bgPr>
        <a:solidFill>
          <a:schemeClr val="bg1">
            <a:lumMod val="95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700838"/>
          </a:xfrm>
          <a:solidFill>
            <a:schemeClr val="bg1"/>
          </a:solidFill>
        </p:spPr>
        <p:txBody>
          <a:bodyPr/>
          <a:lstStyle/>
          <a:p>
            <a:r>
              <a:rPr lang="en-US"/>
              <a:t>Click icon to add picture</a:t>
            </a:r>
            <a:endParaRPr lang="en-US" dirty="0"/>
          </a:p>
        </p:txBody>
      </p:sp>
      <p:sp>
        <p:nvSpPr>
          <p:cNvPr id="9" name="Text Placeholder 8"/>
          <p:cNvSpPr>
            <a:spLocks noGrp="1"/>
          </p:cNvSpPr>
          <p:nvPr>
            <p:ph type="body" sz="quarter" idx="11" hasCustomPrompt="1"/>
          </p:nvPr>
        </p:nvSpPr>
        <p:spPr>
          <a:xfrm>
            <a:off x="495301" y="1543050"/>
            <a:ext cx="7677151" cy="3729038"/>
          </a:xfrm>
        </p:spPr>
        <p:txBody>
          <a:bodyPr anchor="ctr" anchorCtr="0">
            <a:normAutofit/>
          </a:bodyPr>
          <a:lstStyle>
            <a:lvl1pPr marL="0" indent="0">
              <a:buNone/>
              <a:defRPr sz="6000" b="0" i="0" baseline="0">
                <a:solidFill>
                  <a:schemeClr val="bg1"/>
                </a:solidFill>
                <a:effectLst>
                  <a:outerShdw blurRad="647700" dir="5400000" algn="ctr" rotWithShape="0">
                    <a:srgbClr val="000000">
                      <a:alpha val="23000"/>
                    </a:srgbClr>
                  </a:outerShdw>
                </a:effectLst>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“Place your quote here.”</a:t>
            </a:r>
          </a:p>
        </p:txBody>
      </p:sp>
      <p:pic>
        <p:nvPicPr>
          <p:cNvPr id="4" name="Picture 3" descr="A picture containing cup&#10;&#10;Description automatically generated">
            <a:extLst>
              <a:ext uri="{FF2B5EF4-FFF2-40B4-BE49-F238E27FC236}">
                <a16:creationId xmlns:a16="http://schemas.microsoft.com/office/drawing/2014/main" id="{8A265F57-76CE-D346-B506-7598613E9A08}"/>
              </a:ext>
            </a:extLst>
          </p:cNvPr>
          <p:cNvPicPr>
            <a:picLocks noChangeAspect="1"/>
          </p:cNvPicPr>
          <p:nvPr userDrawn="1"/>
        </p:nvPicPr>
        <p:blipFill>
          <a:blip r:embed="rId2"/>
          <a:stretch>
            <a:fillRect/>
          </a:stretch>
        </p:blipFill>
        <p:spPr>
          <a:xfrm>
            <a:off x="-239228" y="5059432"/>
            <a:ext cx="1442968" cy="1442968"/>
          </a:xfrm>
          <a:prstGeom prst="rect">
            <a:avLst/>
          </a:prstGeom>
        </p:spPr>
      </p:pic>
      <p:pic>
        <p:nvPicPr>
          <p:cNvPr id="5" name="Picture 4" descr="A close up of a logo&#10;&#10;Description automatically generated">
            <a:extLst>
              <a:ext uri="{FF2B5EF4-FFF2-40B4-BE49-F238E27FC236}">
                <a16:creationId xmlns:a16="http://schemas.microsoft.com/office/drawing/2014/main" id="{D1A1E731-73DB-834A-828B-E903F51C559F}"/>
              </a:ext>
            </a:extLst>
          </p:cNvPr>
          <p:cNvPicPr>
            <a:picLocks noChangeAspect="1"/>
          </p:cNvPicPr>
          <p:nvPr userDrawn="1"/>
        </p:nvPicPr>
        <p:blipFill>
          <a:blip r:embed="rId3"/>
          <a:stretch>
            <a:fillRect/>
          </a:stretch>
        </p:blipFill>
        <p:spPr>
          <a:xfrm>
            <a:off x="11508415" y="5675454"/>
            <a:ext cx="530632" cy="210924"/>
          </a:xfrm>
          <a:prstGeom prst="rect">
            <a:avLst/>
          </a:prstGeom>
        </p:spPr>
      </p:pic>
      <p:sp>
        <p:nvSpPr>
          <p:cNvPr id="7" name="Rectangle 6">
            <a:extLst>
              <a:ext uri="{FF2B5EF4-FFF2-40B4-BE49-F238E27FC236}">
                <a16:creationId xmlns:a16="http://schemas.microsoft.com/office/drawing/2014/main" id="{1CD12C83-9F1A-3C40-86F3-824F4692C428}"/>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19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Alternate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6600" b="0" i="0">
                <a:latin typeface="Arial Narrow" panose="020B0604020202020204" pitchFamily="34" charset="0"/>
                <a:cs typeface="Arial Narrow" panose="020B0604020202020204" pitchFamily="34" charset="0"/>
              </a:defRPr>
            </a:lvl1pPr>
          </a:lstStyle>
          <a:p>
            <a:r>
              <a:rPr lang="en-US" dirty="0"/>
              <a:t>TITLE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1600" b="0" i="0">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55853-B1FE-444F-BCB4-56D4CABB7A81}" type="slidenum">
              <a:rPr lang="en-US" smtClean="0"/>
              <a:pPr/>
              <a:t>‹#›</a:t>
            </a:fld>
            <a:endParaRPr lang="en-US" dirty="0"/>
          </a:p>
        </p:txBody>
      </p:sp>
    </p:spTree>
    <p:extLst>
      <p:ext uri="{BB962C8B-B14F-4D97-AF65-F5344CB8AC3E}">
        <p14:creationId xmlns:p14="http://schemas.microsoft.com/office/powerpoint/2010/main" val="336139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GOES HERE</a:t>
            </a:r>
          </a:p>
        </p:txBody>
      </p:sp>
      <p:sp>
        <p:nvSpPr>
          <p:cNvPr id="3" name="Content Placeholder 2"/>
          <p:cNvSpPr>
            <a:spLocks noGrp="1"/>
          </p:cNvSpPr>
          <p:nvPr>
            <p:ph sz="half" idx="1"/>
          </p:nvPr>
        </p:nvSpPr>
        <p:spPr>
          <a:xfrm>
            <a:off x="838200" y="1825625"/>
            <a:ext cx="10515600" cy="4351338"/>
          </a:xfrm>
        </p:spPr>
        <p:txBody>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2355853-B1FE-444F-BCB4-56D4CABB7A81}" type="slidenum">
              <a:rPr lang="en-US" smtClean="0"/>
              <a:t>‹#›</a:t>
            </a:fld>
            <a:endParaRPr lang="en-US"/>
          </a:p>
        </p:txBody>
      </p:sp>
    </p:spTree>
    <p:extLst>
      <p:ext uri="{BB962C8B-B14F-4D97-AF65-F5344CB8AC3E}">
        <p14:creationId xmlns:p14="http://schemas.microsoft.com/office/powerpoint/2010/main" val="1612119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355853-B1FE-444F-BCB4-56D4CABB7A81}" type="slidenum">
              <a:rPr lang="en-US" smtClean="0"/>
              <a:t>‹#›</a:t>
            </a:fld>
            <a:endParaRPr lang="en-US"/>
          </a:p>
        </p:txBody>
      </p:sp>
    </p:spTree>
    <p:extLst>
      <p:ext uri="{BB962C8B-B14F-4D97-AF65-F5344CB8AC3E}">
        <p14:creationId xmlns:p14="http://schemas.microsoft.com/office/powerpoint/2010/main" val="43746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355853-B1FE-444F-BCB4-56D4CABB7A81}" type="slidenum">
              <a:rPr lang="en-US" smtClean="0"/>
              <a:t>‹#›</a:t>
            </a:fld>
            <a:endParaRPr lang="en-US"/>
          </a:p>
        </p:txBody>
      </p:sp>
    </p:spTree>
    <p:extLst>
      <p:ext uri="{BB962C8B-B14F-4D97-AF65-F5344CB8AC3E}">
        <p14:creationId xmlns:p14="http://schemas.microsoft.com/office/powerpoint/2010/main" val="50144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Full">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72662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0" i="0" dirty="0">
              <a:latin typeface="Arial Narrow" panose="020B0604020202020204" pitchFamily="34" charset="0"/>
            </a:endParaRPr>
          </a:p>
        </p:txBody>
      </p:sp>
      <p:sp>
        <p:nvSpPr>
          <p:cNvPr id="6" name="Picture Placeholder 5"/>
          <p:cNvSpPr>
            <a:spLocks noGrp="1"/>
          </p:cNvSpPr>
          <p:nvPr>
            <p:ph type="pic" sz="quarter" idx="10"/>
          </p:nvPr>
        </p:nvSpPr>
        <p:spPr>
          <a:xfrm>
            <a:off x="0" y="0"/>
            <a:ext cx="12192000" cy="6726621"/>
          </a:xfrm>
        </p:spPr>
        <p:txBody>
          <a:bodyPr>
            <a:normAutofit/>
          </a:bodyPr>
          <a:lstStyle>
            <a:lvl1pPr>
              <a:defRPr sz="2400"/>
            </a:lvl1pPr>
          </a:lstStyle>
          <a:p>
            <a:r>
              <a:rPr lang="en-US"/>
              <a:t>Click icon to add picture</a:t>
            </a:r>
            <a:endParaRPr lang="en-US" dirty="0"/>
          </a:p>
        </p:txBody>
      </p:sp>
      <p:pic>
        <p:nvPicPr>
          <p:cNvPr id="5" name="Picture 4" descr="A picture containing cup&#10;&#10;Description automatically generated">
            <a:extLst>
              <a:ext uri="{FF2B5EF4-FFF2-40B4-BE49-F238E27FC236}">
                <a16:creationId xmlns:a16="http://schemas.microsoft.com/office/drawing/2014/main" id="{691CF7FD-5598-2245-BEF8-105FB4A2E555}"/>
              </a:ext>
            </a:extLst>
          </p:cNvPr>
          <p:cNvPicPr>
            <a:picLocks noChangeAspect="1"/>
          </p:cNvPicPr>
          <p:nvPr userDrawn="1"/>
        </p:nvPicPr>
        <p:blipFill>
          <a:blip r:embed="rId2"/>
          <a:stretch>
            <a:fillRect/>
          </a:stretch>
        </p:blipFill>
        <p:spPr>
          <a:xfrm>
            <a:off x="-239228" y="5059432"/>
            <a:ext cx="1442968" cy="1442968"/>
          </a:xfrm>
          <a:prstGeom prst="rect">
            <a:avLst/>
          </a:prstGeom>
        </p:spPr>
      </p:pic>
      <p:pic>
        <p:nvPicPr>
          <p:cNvPr id="7" name="Picture 6" descr="A close up of a logo&#10;&#10;Description automatically generated">
            <a:extLst>
              <a:ext uri="{FF2B5EF4-FFF2-40B4-BE49-F238E27FC236}">
                <a16:creationId xmlns:a16="http://schemas.microsoft.com/office/drawing/2014/main" id="{D0C2BA9B-08B5-8243-B28A-9C36124AD92C}"/>
              </a:ext>
            </a:extLst>
          </p:cNvPr>
          <p:cNvPicPr>
            <a:picLocks noChangeAspect="1"/>
          </p:cNvPicPr>
          <p:nvPr userDrawn="1"/>
        </p:nvPicPr>
        <p:blipFill>
          <a:blip r:embed="rId3"/>
          <a:stretch>
            <a:fillRect/>
          </a:stretch>
        </p:blipFill>
        <p:spPr>
          <a:xfrm>
            <a:off x="11508415" y="5675454"/>
            <a:ext cx="530632" cy="210924"/>
          </a:xfrm>
          <a:prstGeom prst="rect">
            <a:avLst/>
          </a:prstGeom>
        </p:spPr>
      </p:pic>
      <p:sp>
        <p:nvSpPr>
          <p:cNvPr id="8" name="Rectangle 7">
            <a:extLst>
              <a:ext uri="{FF2B5EF4-FFF2-40B4-BE49-F238E27FC236}">
                <a16:creationId xmlns:a16="http://schemas.microsoft.com/office/drawing/2014/main" id="{9D13BAAA-6994-D040-ACBE-DD102F96481F}"/>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1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Quote &amp; Photo">
    <p:bg>
      <p:bgPr>
        <a:solidFill>
          <a:schemeClr val="bg1">
            <a:lumMod val="95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700838"/>
          </a:xfrm>
          <a:solidFill>
            <a:schemeClr val="bg1"/>
          </a:solidFill>
        </p:spPr>
        <p:txBody>
          <a:bodyPr/>
          <a:lstStyle/>
          <a:p>
            <a:r>
              <a:rPr lang="en-US"/>
              <a:t>Click icon to add picture</a:t>
            </a:r>
            <a:endParaRPr lang="en-US" dirty="0"/>
          </a:p>
        </p:txBody>
      </p:sp>
      <p:sp>
        <p:nvSpPr>
          <p:cNvPr id="9" name="Text Placeholder 8"/>
          <p:cNvSpPr>
            <a:spLocks noGrp="1"/>
          </p:cNvSpPr>
          <p:nvPr>
            <p:ph type="body" sz="quarter" idx="11" hasCustomPrompt="1"/>
          </p:nvPr>
        </p:nvSpPr>
        <p:spPr>
          <a:xfrm>
            <a:off x="495301" y="1543050"/>
            <a:ext cx="7677151" cy="3729038"/>
          </a:xfrm>
        </p:spPr>
        <p:txBody>
          <a:bodyPr anchor="ctr" anchorCtr="0">
            <a:normAutofit/>
          </a:bodyPr>
          <a:lstStyle>
            <a:lvl1pPr marL="0" indent="0">
              <a:buNone/>
              <a:defRPr sz="6000" b="0" i="0" baseline="0">
                <a:solidFill>
                  <a:schemeClr val="bg1"/>
                </a:solidFill>
                <a:effectLst>
                  <a:outerShdw blurRad="647700" dir="5400000" algn="ctr" rotWithShape="0">
                    <a:srgbClr val="000000">
                      <a:alpha val="23000"/>
                    </a:srgbClr>
                  </a:outerShdw>
                </a:effectLst>
                <a:latin typeface="Arial Narrow" panose="020B0604020202020204" pitchFamily="34" charset="0"/>
                <a:ea typeface="Arial Narrow" panose="020B0604020202020204" pitchFamily="34" charset="0"/>
                <a:cs typeface="Arial Narrow" panose="020B0604020202020204" pitchFamily="34" charset="0"/>
              </a:defRPr>
            </a:lvl1pPr>
          </a:lstStyle>
          <a:p>
            <a:pPr lvl="0"/>
            <a:r>
              <a:rPr lang="en-US" dirty="0"/>
              <a:t>“Place your quote here.”</a:t>
            </a:r>
          </a:p>
        </p:txBody>
      </p:sp>
      <p:pic>
        <p:nvPicPr>
          <p:cNvPr id="4" name="Picture 3" descr="A picture containing cup&#10;&#10;Description automatically generated">
            <a:extLst>
              <a:ext uri="{FF2B5EF4-FFF2-40B4-BE49-F238E27FC236}">
                <a16:creationId xmlns:a16="http://schemas.microsoft.com/office/drawing/2014/main" id="{8A265F57-76CE-D346-B506-7598613E9A08}"/>
              </a:ext>
            </a:extLst>
          </p:cNvPr>
          <p:cNvPicPr>
            <a:picLocks noChangeAspect="1"/>
          </p:cNvPicPr>
          <p:nvPr userDrawn="1"/>
        </p:nvPicPr>
        <p:blipFill>
          <a:blip r:embed="rId2"/>
          <a:stretch>
            <a:fillRect/>
          </a:stretch>
        </p:blipFill>
        <p:spPr>
          <a:xfrm>
            <a:off x="-239228" y="5059432"/>
            <a:ext cx="1442968" cy="1442968"/>
          </a:xfrm>
          <a:prstGeom prst="rect">
            <a:avLst/>
          </a:prstGeom>
        </p:spPr>
      </p:pic>
      <p:pic>
        <p:nvPicPr>
          <p:cNvPr id="5" name="Picture 4" descr="A close up of a logo&#10;&#10;Description automatically generated">
            <a:extLst>
              <a:ext uri="{FF2B5EF4-FFF2-40B4-BE49-F238E27FC236}">
                <a16:creationId xmlns:a16="http://schemas.microsoft.com/office/drawing/2014/main" id="{D1A1E731-73DB-834A-828B-E903F51C559F}"/>
              </a:ext>
            </a:extLst>
          </p:cNvPr>
          <p:cNvPicPr>
            <a:picLocks noChangeAspect="1"/>
          </p:cNvPicPr>
          <p:nvPr userDrawn="1"/>
        </p:nvPicPr>
        <p:blipFill>
          <a:blip r:embed="rId3"/>
          <a:stretch>
            <a:fillRect/>
          </a:stretch>
        </p:blipFill>
        <p:spPr>
          <a:xfrm>
            <a:off x="11508415" y="5675454"/>
            <a:ext cx="530632" cy="210924"/>
          </a:xfrm>
          <a:prstGeom prst="rect">
            <a:avLst/>
          </a:prstGeom>
        </p:spPr>
      </p:pic>
      <p:sp>
        <p:nvSpPr>
          <p:cNvPr id="7" name="Rectangle 6">
            <a:extLst>
              <a:ext uri="{FF2B5EF4-FFF2-40B4-BE49-F238E27FC236}">
                <a16:creationId xmlns:a16="http://schemas.microsoft.com/office/drawing/2014/main" id="{1CD12C83-9F1A-3C40-86F3-824F4692C428}"/>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8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355853-B1FE-444F-BCB4-56D4CABB7A81}" type="slidenum">
              <a:rPr lang="en-US" smtClean="0"/>
              <a:pPr/>
              <a:t>‹#›</a:t>
            </a:fld>
            <a:endParaRPr lang="en-US" dirty="0"/>
          </a:p>
        </p:txBody>
      </p:sp>
    </p:spTree>
    <p:extLst>
      <p:ext uri="{BB962C8B-B14F-4D97-AF65-F5344CB8AC3E}">
        <p14:creationId xmlns:p14="http://schemas.microsoft.com/office/powerpoint/2010/main" val="178885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Narrow"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Narrow" panose="020B0604020202020204" pitchFamily="34" charset="0"/>
              </a:defRPr>
            </a:lvl1pPr>
          </a:lstStyle>
          <a:p>
            <a:fld id="{12355853-B1FE-444F-BCB4-56D4CABB7A81}" type="slidenum">
              <a:rPr lang="en-US" smtClean="0"/>
              <a:pPr/>
              <a:t>‹#›</a:t>
            </a:fld>
            <a:endParaRPr lang="en-US" dirty="0"/>
          </a:p>
        </p:txBody>
      </p:sp>
      <p:sp>
        <p:nvSpPr>
          <p:cNvPr id="7" name="Rectangle 6"/>
          <p:cNvSpPr/>
          <p:nvPr userDrawn="1"/>
        </p:nvSpPr>
        <p:spPr>
          <a:xfrm>
            <a:off x="0" y="6721477"/>
            <a:ext cx="12192000" cy="13652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Narrow" panose="020B0604020202020204" pitchFamily="34" charset="0"/>
            </a:endParaRPr>
          </a:p>
        </p:txBody>
      </p:sp>
      <p:pic>
        <p:nvPicPr>
          <p:cNvPr id="9" name="Picture 8" descr="A picture containing cup&#10;&#10;Description automatically generated">
            <a:extLst>
              <a:ext uri="{FF2B5EF4-FFF2-40B4-BE49-F238E27FC236}">
                <a16:creationId xmlns:a16="http://schemas.microsoft.com/office/drawing/2014/main" id="{87439A19-3CE7-3540-A53F-09419D1A7653}"/>
              </a:ext>
            </a:extLst>
          </p:cNvPr>
          <p:cNvPicPr>
            <a:picLocks noChangeAspect="1"/>
          </p:cNvPicPr>
          <p:nvPr userDrawn="1"/>
        </p:nvPicPr>
        <p:blipFill>
          <a:blip r:embed="rId11"/>
          <a:stretch>
            <a:fillRect/>
          </a:stretch>
        </p:blipFill>
        <p:spPr>
          <a:xfrm>
            <a:off x="-239228" y="5059432"/>
            <a:ext cx="1442968" cy="1442968"/>
          </a:xfrm>
          <a:prstGeom prst="rect">
            <a:avLst/>
          </a:prstGeom>
        </p:spPr>
      </p:pic>
      <p:pic>
        <p:nvPicPr>
          <p:cNvPr id="10" name="Picture 9" descr="A close up of a logo&#10;&#10;Description automatically generated">
            <a:extLst>
              <a:ext uri="{FF2B5EF4-FFF2-40B4-BE49-F238E27FC236}">
                <a16:creationId xmlns:a16="http://schemas.microsoft.com/office/drawing/2014/main" id="{2FECE316-DADC-414A-8839-F0C95F3A51B3}"/>
              </a:ext>
            </a:extLst>
          </p:cNvPr>
          <p:cNvPicPr>
            <a:picLocks noChangeAspect="1"/>
          </p:cNvPicPr>
          <p:nvPr userDrawn="1"/>
        </p:nvPicPr>
        <p:blipFill>
          <a:blip r:embed="rId12"/>
          <a:stretch>
            <a:fillRect/>
          </a:stretch>
        </p:blipFill>
        <p:spPr>
          <a:xfrm>
            <a:off x="11508415" y="5675454"/>
            <a:ext cx="530632" cy="210924"/>
          </a:xfrm>
          <a:prstGeom prst="rect">
            <a:avLst/>
          </a:prstGeom>
        </p:spPr>
      </p:pic>
      <p:sp>
        <p:nvSpPr>
          <p:cNvPr id="13" name="Rectangle 12">
            <a:extLst>
              <a:ext uri="{FF2B5EF4-FFF2-40B4-BE49-F238E27FC236}">
                <a16:creationId xmlns:a16="http://schemas.microsoft.com/office/drawing/2014/main" id="{F8512C20-C8B6-AA43-ADE1-4A7115BF1C14}"/>
              </a:ext>
            </a:extLst>
          </p:cNvPr>
          <p:cNvSpPr/>
          <p:nvPr userDrawn="1"/>
        </p:nvSpPr>
        <p:spPr>
          <a:xfrm>
            <a:off x="0" y="-32231"/>
            <a:ext cx="1901009" cy="14383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8049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81" r:id="rId3"/>
    <p:sldLayoutId id="2147483695" r:id="rId4"/>
    <p:sldLayoutId id="2147483688" r:id="rId5"/>
    <p:sldLayoutId id="2147483685" r:id="rId6"/>
    <p:sldLayoutId id="2147483692" r:id="rId7"/>
    <p:sldLayoutId id="2147483699" r:id="rId8"/>
    <p:sldLayoutId id="2147483687" r:id="rId9"/>
  </p:sldLayoutIdLst>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AE1CB-8142-4396-A440-52B2E8E82CB2}"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E827-3BF7-4E2B-B600-D297F1D26945}" type="slidenum">
              <a:rPr lang="en-US" smtClean="0"/>
              <a:t>‹#›</a:t>
            </a:fld>
            <a:endParaRPr lang="en-US"/>
          </a:p>
        </p:txBody>
      </p:sp>
    </p:spTree>
    <p:extLst>
      <p:ext uri="{BB962C8B-B14F-4D97-AF65-F5344CB8AC3E}">
        <p14:creationId xmlns:p14="http://schemas.microsoft.com/office/powerpoint/2010/main" val="3836084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approved-stamp-approval-quality-29149/" TargetMode="External"/><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trees in the background&#10;&#10;Description automatically generated">
            <a:extLst>
              <a:ext uri="{FF2B5EF4-FFF2-40B4-BE49-F238E27FC236}">
                <a16:creationId xmlns:a16="http://schemas.microsoft.com/office/drawing/2014/main" id="{2430688A-DBE3-7D40-8B49-50F868D559D0}"/>
              </a:ext>
            </a:extLst>
          </p:cNvPr>
          <p:cNvPicPr>
            <a:picLocks noGrp="1" noChangeAspect="1"/>
          </p:cNvPicPr>
          <p:nvPr>
            <p:ph type="pic" sz="quarter" idx="10"/>
          </p:nvPr>
        </p:nvPicPr>
        <p:blipFill>
          <a:blip r:embed="rId2"/>
          <a:srcRect t="961" b="961"/>
          <a:stretch>
            <a:fillRect/>
          </a:stretch>
        </p:blipFill>
        <p:spPr/>
      </p:pic>
      <p:pic>
        <p:nvPicPr>
          <p:cNvPr id="4" name="Picture 3" descr="A picture containing drawing, meter&#10;&#10;Description automatically generated">
            <a:extLst>
              <a:ext uri="{FF2B5EF4-FFF2-40B4-BE49-F238E27FC236}">
                <a16:creationId xmlns:a16="http://schemas.microsoft.com/office/drawing/2014/main" id="{F519821E-85E3-4B4A-88C4-FB4D8FE4A7EF}"/>
              </a:ext>
            </a:extLst>
          </p:cNvPr>
          <p:cNvPicPr>
            <a:picLocks noChangeAspect="1"/>
          </p:cNvPicPr>
          <p:nvPr/>
        </p:nvPicPr>
        <p:blipFill>
          <a:blip r:embed="rId3"/>
          <a:stretch>
            <a:fillRect/>
          </a:stretch>
        </p:blipFill>
        <p:spPr>
          <a:xfrm>
            <a:off x="181593" y="490577"/>
            <a:ext cx="6358890" cy="1059815"/>
          </a:xfrm>
          <a:prstGeom prst="rect">
            <a:avLst/>
          </a:prstGeom>
        </p:spPr>
      </p:pic>
      <p:sp>
        <p:nvSpPr>
          <p:cNvPr id="2" name="TextBox 1"/>
          <p:cNvSpPr txBox="1"/>
          <p:nvPr/>
        </p:nvSpPr>
        <p:spPr>
          <a:xfrm>
            <a:off x="1658767" y="1830182"/>
            <a:ext cx="9763432" cy="2308324"/>
          </a:xfrm>
          <a:prstGeom prst="rect">
            <a:avLst/>
          </a:prstGeom>
          <a:noFill/>
        </p:spPr>
        <p:txBody>
          <a:bodyPr wrap="square" lIns="91440" tIns="45720" rIns="91440" bIns="45720" rtlCol="0" anchor="t">
            <a:spAutoFit/>
          </a:bodyPr>
          <a:lstStyle/>
          <a:p>
            <a:pPr algn="ctr"/>
            <a:r>
              <a:rPr lang="en-US" sz="7200" dirty="0">
                <a:solidFill>
                  <a:srgbClr val="F2A900"/>
                </a:solidFill>
                <a:latin typeface="Calibri Light" panose="020F0302020204030204" pitchFamily="34" charset="0"/>
                <a:cs typeface="Calibri Light" panose="020F0302020204030204" pitchFamily="34" charset="0"/>
              </a:rPr>
              <a:t>BBA Program</a:t>
            </a:r>
          </a:p>
          <a:p>
            <a:pPr algn="ctr"/>
            <a:r>
              <a:rPr lang="en-US" sz="7200" dirty="0">
                <a:solidFill>
                  <a:srgbClr val="F2A900"/>
                </a:solidFill>
                <a:latin typeface="Calibri Light" panose="020F0302020204030204" pitchFamily="34" charset="0"/>
                <a:cs typeface="Calibri Light" panose="020F0302020204030204" pitchFamily="34" charset="0"/>
              </a:rPr>
              <a:t>Goizueta Business School</a:t>
            </a:r>
            <a:endParaRPr lang="en-US" sz="4800" dirty="0">
              <a:solidFill>
                <a:srgbClr val="F2A9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6967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8200" y="365125"/>
            <a:ext cx="10515600" cy="1325563"/>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100" b="0" i="0" kern="1200" dirty="0">
                <a:latin typeface="Calibri Light" panose="020F0302020204030204" pitchFamily="34" charset="0"/>
                <a:ea typeface="+mj-ea"/>
                <a:cs typeface="Calibri Light" panose="020F0302020204030204" pitchFamily="34" charset="0"/>
              </a:rPr>
              <a:t>Anna Gibbons</a:t>
            </a:r>
          </a:p>
          <a:p>
            <a:pPr defTabSz="914400">
              <a:lnSpc>
                <a:spcPct val="90000"/>
              </a:lnSpc>
              <a:spcBef>
                <a:spcPct val="0"/>
              </a:spcBef>
              <a:spcAft>
                <a:spcPts val="600"/>
              </a:spcAft>
            </a:pPr>
            <a:r>
              <a:rPr lang="en-US" sz="4100" b="0" i="0" kern="1200" dirty="0">
                <a:latin typeface="Calibri Light" panose="020F0302020204030204" pitchFamily="34" charset="0"/>
                <a:ea typeface="+mj-ea"/>
                <a:cs typeface="Calibri Light" panose="020F0302020204030204" pitchFamily="34" charset="0"/>
              </a:rPr>
              <a:t>Director, Pre-BBA Advising and Matriculation</a:t>
            </a:r>
          </a:p>
        </p:txBody>
      </p:sp>
      <p:sp>
        <p:nvSpPr>
          <p:cNvPr id="9" name="TextBox 8"/>
          <p:cNvSpPr txBox="1"/>
          <p:nvPr/>
        </p:nvSpPr>
        <p:spPr>
          <a:xfrm>
            <a:off x="838200" y="1825625"/>
            <a:ext cx="5162550" cy="4351338"/>
          </a:xfrm>
          <a:prstGeom prst="rect">
            <a:avLst/>
          </a:prstGeom>
        </p:spPr>
        <p:txBody>
          <a:bodyPr vert="horz" lIns="91440" tIns="45720" rIns="91440" bIns="45720" rtlCol="0">
            <a:normAutofit/>
          </a:bodyPr>
          <a:lstStyle/>
          <a:p>
            <a:pPr algn="ctr" defTabSz="914400">
              <a:spcBef>
                <a:spcPts val="1000"/>
              </a:spcBef>
            </a:pPr>
            <a:r>
              <a:rPr lang="en-US" sz="2000" b="1" i="0" kern="1200" dirty="0">
                <a:latin typeface="Calibri Light" panose="020F0302020204030204" pitchFamily="34" charset="0"/>
                <a:cs typeface="Calibri Light" panose="020F0302020204030204" pitchFamily="34" charset="0"/>
              </a:rPr>
              <a:t>How I Serve Students</a:t>
            </a:r>
          </a:p>
          <a:p>
            <a:pPr marL="228600" indent="-228600" defTabSz="914400">
              <a:spcBef>
                <a:spcPts val="1000"/>
              </a:spcBef>
              <a:buFont typeface="Arial" panose="020B0604020202020204" pitchFamily="34" charset="0"/>
              <a:buChar char="•"/>
            </a:pPr>
            <a:r>
              <a:rPr lang="en-US" sz="2000" b="0" i="0" kern="1200" dirty="0">
                <a:latin typeface="Calibri Light" panose="020F0302020204030204" pitchFamily="34" charset="0"/>
                <a:cs typeface="Calibri Light" panose="020F0302020204030204" pitchFamily="34" charset="0"/>
              </a:rPr>
              <a:t>Guide you through exploration of Business at Emory</a:t>
            </a:r>
          </a:p>
          <a:p>
            <a:pPr marL="228600" indent="-228600" defTabSz="914400">
              <a:spcBef>
                <a:spcPts val="1000"/>
              </a:spcBef>
              <a:buFont typeface="Arial" panose="020B0604020202020204" pitchFamily="34" charset="0"/>
              <a:buChar char="•"/>
            </a:pPr>
            <a:r>
              <a:rPr lang="en-US" sz="2000" b="0" i="0" kern="1200" dirty="0">
                <a:latin typeface="Calibri Light" panose="020F0302020204030204" pitchFamily="34" charset="0"/>
                <a:cs typeface="Calibri Light" panose="020F0302020204030204" pitchFamily="34" charset="0"/>
              </a:rPr>
              <a:t>Provide Academic Advising, through daily drop in hours</a:t>
            </a:r>
          </a:p>
          <a:p>
            <a:pPr marL="228600" indent="-228600" defTabSz="914400">
              <a:spcBef>
                <a:spcPts val="1000"/>
              </a:spcBef>
              <a:buFont typeface="Arial" panose="020B0604020202020204" pitchFamily="34" charset="0"/>
              <a:buChar char="•"/>
            </a:pPr>
            <a:r>
              <a:rPr lang="en-US" sz="2000" b="0" i="0" kern="1200" dirty="0">
                <a:latin typeface="Calibri Light" panose="020F0302020204030204" pitchFamily="34" charset="0"/>
                <a:cs typeface="Calibri Light" panose="020F0302020204030204" pitchFamily="34" charset="0"/>
              </a:rPr>
              <a:t>Keep you up to date with programming and opportunities</a:t>
            </a:r>
          </a:p>
          <a:p>
            <a:pPr marL="228600" indent="-228600" defTabSz="914400">
              <a:spcBef>
                <a:spcPts val="1000"/>
              </a:spcBef>
              <a:buFont typeface="Arial" panose="020B0604020202020204" pitchFamily="34" charset="0"/>
              <a:buChar char="•"/>
            </a:pPr>
            <a:r>
              <a:rPr lang="en-US" sz="2000" b="0" i="0" kern="1200" dirty="0">
                <a:latin typeface="Calibri Light" panose="020F0302020204030204" pitchFamily="34" charset="0"/>
                <a:cs typeface="Calibri Light" panose="020F0302020204030204" pitchFamily="34" charset="0"/>
              </a:rPr>
              <a:t>Support you as you declare your intent to matriculate to the BBA Program</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403" r="8402" b="-1"/>
          <a:stretch/>
        </p:blipFill>
        <p:spPr>
          <a:xfrm>
            <a:off x="6191250" y="1825625"/>
            <a:ext cx="5162550" cy="4351338"/>
          </a:xfrm>
          <a:prstGeom prst="rect">
            <a:avLst/>
          </a:prstGeom>
          <a:noFill/>
        </p:spPr>
      </p:pic>
    </p:spTree>
    <p:extLst>
      <p:ext uri="{BB962C8B-B14F-4D97-AF65-F5344CB8AC3E}">
        <p14:creationId xmlns:p14="http://schemas.microsoft.com/office/powerpoint/2010/main" val="134875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a:srcRect t="2709"/>
          <a:stretch/>
        </p:blipFill>
        <p:spPr>
          <a:xfrm>
            <a:off x="-52355" y="-1"/>
            <a:ext cx="12244355" cy="6700839"/>
          </a:xfrm>
        </p:spPr>
      </p:pic>
      <p:pic>
        <p:nvPicPr>
          <p:cNvPr id="6" name="Picture 5" descr="A picture containing honeycomb, food&#10;&#10;Description automatically generated">
            <a:extLst>
              <a:ext uri="{FF2B5EF4-FFF2-40B4-BE49-F238E27FC236}">
                <a16:creationId xmlns:a16="http://schemas.microsoft.com/office/drawing/2014/main" id="{A4D0C154-D7F4-B444-BAED-54B01B0850DB}"/>
              </a:ext>
            </a:extLst>
          </p:cNvPr>
          <p:cNvPicPr>
            <a:picLocks noChangeAspect="1"/>
          </p:cNvPicPr>
          <p:nvPr/>
        </p:nvPicPr>
        <p:blipFill rotWithShape="1">
          <a:blip r:embed="rId3"/>
          <a:srcRect r="30654" b="8049"/>
          <a:stretch/>
        </p:blipFill>
        <p:spPr>
          <a:xfrm>
            <a:off x="1523263" y="6462191"/>
            <a:ext cx="1401409" cy="259286"/>
          </a:xfrm>
          <a:prstGeom prst="rect">
            <a:avLst/>
          </a:prstGeom>
        </p:spPr>
      </p:pic>
      <p:pic>
        <p:nvPicPr>
          <p:cNvPr id="8" name="Picture 7" descr="A picture containing honeycomb, food&#10;&#10;Description automatically generated">
            <a:extLst>
              <a:ext uri="{FF2B5EF4-FFF2-40B4-BE49-F238E27FC236}">
                <a16:creationId xmlns:a16="http://schemas.microsoft.com/office/drawing/2014/main" id="{EB18A34A-F465-8C46-B394-26C7FC0D8F6D}"/>
              </a:ext>
            </a:extLst>
          </p:cNvPr>
          <p:cNvPicPr>
            <a:picLocks noChangeAspect="1"/>
          </p:cNvPicPr>
          <p:nvPr/>
        </p:nvPicPr>
        <p:blipFill rotWithShape="1">
          <a:blip r:embed="rId3"/>
          <a:srcRect r="30654" b="8049"/>
          <a:stretch/>
        </p:blipFill>
        <p:spPr>
          <a:xfrm>
            <a:off x="9264097" y="10364"/>
            <a:ext cx="1401409" cy="259286"/>
          </a:xfrm>
          <a:prstGeom prst="rect">
            <a:avLst/>
          </a:prstGeom>
        </p:spPr>
      </p:pic>
      <p:sp>
        <p:nvSpPr>
          <p:cNvPr id="2" name="TextBox 1"/>
          <p:cNvSpPr txBox="1"/>
          <p:nvPr/>
        </p:nvSpPr>
        <p:spPr>
          <a:xfrm>
            <a:off x="0" y="479044"/>
            <a:ext cx="12047526" cy="7755969"/>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The BBA degree is preparation for a lot more than a career in business. We teach our students to think critically, to analyze data, to make recommendations, and to communicate effectively.​</a:t>
            </a:r>
          </a:p>
          <a:p>
            <a:pPr marL="285750" indent="-285750" fontAlgn="base">
              <a:buFont typeface="Arial" panose="020B0604020202020204" pitchFamily="34" charset="0"/>
              <a:buChar char="•"/>
            </a:pPr>
            <a:endParaRPr lang="en-US" sz="2400" b="1" dirty="0">
              <a:solidFill>
                <a:schemeClr val="bg1"/>
              </a:solidFill>
              <a:latin typeface="Calibri Light" panose="020F0302020204030204" pitchFamily="34" charset="0"/>
              <a:cs typeface="Calibri Light" panose="020F0302020204030204" pitchFamily="34" charset="0"/>
            </a:endParaRPr>
          </a:p>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Our students are interested in and our graduates work in a wide variety of fields across the country and globe. ​</a:t>
            </a:r>
          </a:p>
          <a:p>
            <a:pPr marL="285750" indent="-285750" fontAlgn="base">
              <a:buFont typeface="Arial" panose="020B0604020202020204" pitchFamily="34" charset="0"/>
              <a:buChar char="•"/>
            </a:pPr>
            <a:endParaRPr lang="en-US" sz="2400" b="1" dirty="0">
              <a:solidFill>
                <a:schemeClr val="bg1"/>
              </a:solidFill>
              <a:latin typeface="Calibri Light" panose="020F0302020204030204" pitchFamily="34" charset="0"/>
              <a:cs typeface="Calibri Light" panose="020F0302020204030204" pitchFamily="34" charset="0"/>
            </a:endParaRPr>
          </a:p>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We value personal development and growth. Students form close relationships with their assigned advisor, who provides coaching to help them identify competencies and interests, increase self-awareness, and create actionable plans to reach their goals.​</a:t>
            </a:r>
          </a:p>
          <a:p>
            <a:pPr fontAlgn="base"/>
            <a:endParaRPr lang="en-US" sz="2400" b="1" dirty="0">
              <a:solidFill>
                <a:schemeClr val="bg1"/>
              </a:solidFill>
              <a:latin typeface="Calibri Light" panose="020F0302020204030204" pitchFamily="34" charset="0"/>
              <a:cs typeface="Calibri Light" panose="020F0302020204030204" pitchFamily="34" charset="0"/>
            </a:endParaRPr>
          </a:p>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We offer a multitude of leadership opportunities for students, including the largest student-run business leadership conference in the country.​</a:t>
            </a:r>
          </a:p>
          <a:p>
            <a:pPr marL="285750" indent="-285750" fontAlgn="base">
              <a:buFont typeface="Arial" panose="020B0604020202020204" pitchFamily="34" charset="0"/>
              <a:buChar char="•"/>
            </a:pPr>
            <a:endParaRPr lang="en-US" sz="2400" b="1" dirty="0">
              <a:solidFill>
                <a:schemeClr val="bg1"/>
              </a:solidFill>
              <a:latin typeface="Calibri Light" panose="020F0302020204030204" pitchFamily="34" charset="0"/>
              <a:cs typeface="Calibri Light" panose="020F0302020204030204" pitchFamily="34" charset="0"/>
            </a:endParaRPr>
          </a:p>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We are an intimate, vibrant community where faculty know our students and students come together to support one another and to have fun!  We host weekly social events in our courtyard that connect students with one another as well as faculty, staff, and employers, building relationships that last a lifetime.​</a:t>
            </a:r>
          </a:p>
          <a:p>
            <a:pPr fontAlgn="base"/>
            <a:endParaRPr lang="en-US" sz="2400" b="1" dirty="0">
              <a:solidFill>
                <a:schemeClr val="bg1"/>
              </a:solidFill>
              <a:latin typeface="Calibri Light" panose="020F0302020204030204" pitchFamily="34" charset="0"/>
              <a:cs typeface="Calibri Light" panose="020F0302020204030204" pitchFamily="34" charset="0"/>
            </a:endParaRPr>
          </a:p>
          <a:p>
            <a:pPr marL="285750" indent="-285750" fontAlgn="base">
              <a:buFont typeface="Arial" panose="020B0604020202020204" pitchFamily="34" charset="0"/>
              <a:buChar char="•"/>
            </a:pPr>
            <a:r>
              <a:rPr lang="en-US" sz="2400" b="1" dirty="0">
                <a:solidFill>
                  <a:schemeClr val="bg1"/>
                </a:solidFill>
                <a:latin typeface="Calibri Light" panose="020F0302020204030204" pitchFamily="34" charset="0"/>
                <a:cs typeface="Calibri Light" panose="020F0302020204030204" pitchFamily="34" charset="0"/>
              </a:rPr>
              <a:t>The Goizueta BBA Creed, developed by our students is a set of principles our students aspire to: respect, scholarship, integrity, leadership, diversity, community, and celebration.</a:t>
            </a:r>
          </a:p>
          <a:p>
            <a:endParaRPr lang="en-US" dirty="0"/>
          </a:p>
        </p:txBody>
      </p:sp>
      <p:sp>
        <p:nvSpPr>
          <p:cNvPr id="3" name="TextBox 2"/>
          <p:cNvSpPr txBox="1"/>
          <p:nvPr/>
        </p:nvSpPr>
        <p:spPr>
          <a:xfrm>
            <a:off x="3273995" y="10364"/>
            <a:ext cx="6545611" cy="646331"/>
          </a:xfrm>
          <a:prstGeom prst="rect">
            <a:avLst/>
          </a:prstGeom>
          <a:noFill/>
        </p:spPr>
        <p:txBody>
          <a:bodyPr wrap="square" rtlCol="0">
            <a:spAutoFit/>
          </a:bodyPr>
          <a:lstStyle/>
          <a:p>
            <a:r>
              <a:rPr lang="en-US" sz="3600" b="1" dirty="0">
                <a:solidFill>
                  <a:schemeClr val="bg1"/>
                </a:solidFill>
                <a:latin typeface="Calibri Light" panose="020F0302020204030204" pitchFamily="34" charset="0"/>
                <a:cs typeface="Calibri Light" panose="020F0302020204030204" pitchFamily="34" charset="0"/>
              </a:rPr>
              <a:t>What it means to be a BBA</a:t>
            </a:r>
            <a:endParaRPr lang="en-US" sz="3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267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0217" y="403653"/>
            <a:ext cx="9144000" cy="602006"/>
          </a:xfrm>
        </p:spPr>
        <p:txBody>
          <a:bodyPr>
            <a:normAutofit/>
          </a:bodyPr>
          <a:lstStyle/>
          <a:p>
            <a:r>
              <a:rPr lang="en-US" sz="3600" dirty="0">
                <a:solidFill>
                  <a:srgbClr val="012169"/>
                </a:solidFill>
                <a:latin typeface="Franklin Gothic Demi Cond" panose="020B0706030402020204" pitchFamily="34" charset="0"/>
              </a:rPr>
              <a:t>The BBA and the Liberal Arts, Emory’s Secret Sauce</a:t>
            </a:r>
            <a:endParaRPr lang="en-US" sz="3600" b="1" dirty="0">
              <a:solidFill>
                <a:srgbClr val="012169"/>
              </a:solidFill>
              <a:latin typeface="Franklin Gothic Demi Cond" panose="020B0706030402020204" pitchFamily="34" charset="0"/>
              <a:cs typeface="Arial" panose="020B0604020202020204" pitchFamily="34" charset="0"/>
            </a:endParaRPr>
          </a:p>
        </p:txBody>
      </p:sp>
      <p:sp>
        <p:nvSpPr>
          <p:cNvPr id="5" name="Subtitle 4"/>
          <p:cNvSpPr>
            <a:spLocks noGrp="1"/>
          </p:cNvSpPr>
          <p:nvPr>
            <p:ph type="subTitle" idx="1"/>
          </p:nvPr>
        </p:nvSpPr>
        <p:spPr>
          <a:xfrm>
            <a:off x="807308" y="1229540"/>
            <a:ext cx="5527589" cy="5022978"/>
          </a:xfrm>
        </p:spPr>
        <p:txBody>
          <a:bodyPr vert="horz" lIns="91440" tIns="45720" rIns="91440" bIns="45720" rtlCol="0" anchor="t">
            <a:normAutofit fontScale="92500" lnSpcReduction="20000"/>
          </a:bodyPr>
          <a:lstStyle/>
          <a:p>
            <a:pPr algn="l" fontAlgn="base"/>
            <a:r>
              <a:rPr lang="en-US" sz="2200" dirty="0">
                <a:solidFill>
                  <a:srgbClr val="012169"/>
                </a:solidFill>
                <a:latin typeface="Franklin Gothic Demi Cond" panose="020B0706030402020204" pitchFamily="34" charset="0"/>
              </a:rPr>
              <a:t>Why wait until Sophomore or Junior year to start the BBA?​</a:t>
            </a:r>
          </a:p>
          <a:p>
            <a:pPr marL="285750" indent="-285750" algn="l" fontAlgn="base">
              <a:buFont typeface="Arial" panose="020B0604020202020204" pitchFamily="34" charset="0"/>
              <a:buChar char="•"/>
            </a:pPr>
            <a:r>
              <a:rPr lang="en-US" sz="2200" dirty="0">
                <a:solidFill>
                  <a:srgbClr val="012169"/>
                </a:solidFill>
                <a:latin typeface="Franklin Gothic Demi Cond"/>
              </a:rPr>
              <a:t>You gain 2 to 4 semesters to become critical thinkers, expert analyzers, and accomplished writers in your course work in the liberal arts, while tackling challenging quantitative material that prepares you for business. ​</a:t>
            </a:r>
          </a:p>
          <a:p>
            <a:pPr marL="285750" indent="-285750" algn="l" fontAlgn="base">
              <a:buFont typeface="Arial" panose="020B0604020202020204" pitchFamily="34" charset="0"/>
              <a:buChar char="•"/>
            </a:pPr>
            <a:r>
              <a:rPr lang="en-US" sz="2200" dirty="0">
                <a:solidFill>
                  <a:srgbClr val="012169"/>
                </a:solidFill>
                <a:latin typeface="Franklin Gothic Demi Cond" panose="020B0706030402020204" pitchFamily="34" charset="0"/>
              </a:rPr>
              <a:t>The perspectives gained and insights drawn in your liberal arts curriculum allow you to come to the business school more prepared to wrestle with the complex business problems of today. You will engage with students who have taken courses across all disciplines and as a result bring so much more to the classroom; global perspectives, historical context, and scientific reasoning to name a few.​</a:t>
            </a:r>
          </a:p>
          <a:p>
            <a:pPr marL="285750" indent="-285750" algn="l" fontAlgn="base">
              <a:buFont typeface="Arial" panose="020B0604020202020204" pitchFamily="34" charset="0"/>
              <a:buChar char="•"/>
            </a:pPr>
            <a:r>
              <a:rPr lang="en-US" sz="2200" dirty="0">
                <a:solidFill>
                  <a:srgbClr val="012169"/>
                </a:solidFill>
                <a:latin typeface="Franklin Gothic Demi Cond"/>
              </a:rPr>
              <a:t>Additionally, your time in the liberal arts will ignite additional passions that you can pair with your BBA degree, you may find a second major, a new career direction, or the next great APP or venture through your exploration across the liberal arts.</a:t>
            </a:r>
          </a:p>
          <a:p>
            <a:endParaRPr lang="en-US" dirty="0">
              <a:latin typeface="Times" pitchFamily="2" charset="0"/>
            </a:endParaRPr>
          </a:p>
        </p:txBody>
      </p:sp>
      <p:sp>
        <p:nvSpPr>
          <p:cNvPr id="2" name="Rectangle 1"/>
          <p:cNvSpPr/>
          <p:nvPr/>
        </p:nvSpPr>
        <p:spPr>
          <a:xfrm>
            <a:off x="7282246" y="3355506"/>
            <a:ext cx="3797643" cy="2308324"/>
          </a:xfrm>
          <a:prstGeom prst="rect">
            <a:avLst/>
          </a:prstGeom>
        </p:spPr>
        <p:txBody>
          <a:bodyPr wrap="square">
            <a:spAutoFit/>
          </a:bodyPr>
          <a:lstStyle/>
          <a:p>
            <a:r>
              <a:rPr lang="en-US" sz="1600" b="1" dirty="0">
                <a:solidFill>
                  <a:srgbClr val="F2A900"/>
                </a:solidFill>
                <a:latin typeface="Franklin Gothic Demi Cond" panose="020B0706030402020204" pitchFamily="34" charset="0"/>
              </a:rPr>
              <a:t>What advice would you give to a student looking to major in a business-related field?</a:t>
            </a:r>
          </a:p>
          <a:p>
            <a:endParaRPr lang="en-US" sz="1600" b="1" dirty="0">
              <a:solidFill>
                <a:srgbClr val="F2A900"/>
              </a:solidFill>
              <a:latin typeface="Franklin Gothic Demi Cond" panose="020B0706030402020204" pitchFamily="34" charset="0"/>
            </a:endParaRPr>
          </a:p>
          <a:p>
            <a:r>
              <a:rPr lang="en-US" sz="1600" b="1" dirty="0">
                <a:solidFill>
                  <a:srgbClr val="F2A900"/>
                </a:solidFill>
                <a:latin typeface="Franklin Gothic Demi Cond" panose="020B0706030402020204" pitchFamily="34" charset="0"/>
              </a:rPr>
              <a:t>“</a:t>
            </a:r>
            <a:r>
              <a:rPr lang="en-US" sz="1600" dirty="0">
                <a:solidFill>
                  <a:srgbClr val="F2A900"/>
                </a:solidFill>
                <a:latin typeface="Franklin Gothic Demi Cond" panose="020B0706030402020204" pitchFamily="34" charset="0"/>
              </a:rPr>
              <a:t> Business is the language of the world whether you are working at a startup, becoming a doctor, or volunteering you will encounter some business practice or insight. Majoring in business will set you up to be successful in whatever you do in your career.”</a:t>
            </a:r>
          </a:p>
        </p:txBody>
      </p:sp>
      <p:pic>
        <p:nvPicPr>
          <p:cNvPr id="1026" name="Picture 2" descr="https://446l4l3ncovr2xzf3y2405f2-wpengine.netdna-ssl.com/wp-content/uploads/sites/3/2021/03/PoetsandQuants-for-Undergrads-BandB-2021-Drew-Em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294" y="1300797"/>
            <a:ext cx="2422869" cy="1513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13123" y="2899635"/>
            <a:ext cx="1935891" cy="246221"/>
          </a:xfrm>
          <a:prstGeom prst="rect">
            <a:avLst/>
          </a:prstGeom>
          <a:noFill/>
        </p:spPr>
        <p:txBody>
          <a:bodyPr wrap="square" rtlCol="0">
            <a:spAutoFit/>
          </a:bodyPr>
          <a:lstStyle/>
          <a:p>
            <a:r>
              <a:rPr lang="en-US" sz="1000" dirty="0">
                <a:solidFill>
                  <a:srgbClr val="012169"/>
                </a:solidFill>
                <a:latin typeface="Franklin Gothic Demi Cond" panose="020B0706030402020204" pitchFamily="34" charset="0"/>
              </a:rPr>
              <a:t>Drew Bullock BBA ‘21 MPA ‘21</a:t>
            </a:r>
          </a:p>
        </p:txBody>
      </p:sp>
    </p:spTree>
    <p:extLst>
      <p:ext uri="{BB962C8B-B14F-4D97-AF65-F5344CB8AC3E}">
        <p14:creationId xmlns:p14="http://schemas.microsoft.com/office/powerpoint/2010/main" val="153345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935" y="204571"/>
            <a:ext cx="11904221" cy="646331"/>
          </a:xfrm>
          <a:prstGeom prst="rect">
            <a:avLst/>
          </a:prstGeom>
        </p:spPr>
        <p:txBody>
          <a:bodyPr wrap="none">
            <a:spAutoFit/>
          </a:bodyPr>
          <a:lstStyle/>
          <a:p>
            <a:r>
              <a:rPr lang="en-US" sz="3600" b="1" dirty="0">
                <a:solidFill>
                  <a:srgbClr val="012169"/>
                </a:solidFill>
                <a:latin typeface="Georgia" panose="02040502050405020303" pitchFamily="18" charset="0"/>
                <a:cs typeface="Gill Sans" panose="020B0502020104020203" pitchFamily="34" charset="-79"/>
              </a:rPr>
              <a:t>Let’s Break it Down:  BBA Curriculum at a Glance</a:t>
            </a:r>
            <a:endParaRPr lang="en-US" sz="3600" dirty="0">
              <a:solidFill>
                <a:srgbClr val="012169"/>
              </a:solidFill>
              <a:latin typeface="Georgia" panose="02040502050405020303" pitchFamily="18" charset="0"/>
            </a:endParaRPr>
          </a:p>
        </p:txBody>
      </p:sp>
      <p:graphicFrame>
        <p:nvGraphicFramePr>
          <p:cNvPr id="7" name="Diagram 6">
            <a:extLst>
              <a:ext uri="{FF2B5EF4-FFF2-40B4-BE49-F238E27FC236}">
                <a16:creationId xmlns:a16="http://schemas.microsoft.com/office/drawing/2014/main" id="{76E66CAE-B155-2FE9-BA3C-7737F5F4A712}"/>
              </a:ext>
            </a:extLst>
          </p:cNvPr>
          <p:cNvGraphicFramePr/>
          <p:nvPr>
            <p:extLst>
              <p:ext uri="{D42A27DB-BD31-4B8C-83A1-F6EECF244321}">
                <p14:modId xmlns:p14="http://schemas.microsoft.com/office/powerpoint/2010/main" val="1976061673"/>
              </p:ext>
            </p:extLst>
          </p:nvPr>
        </p:nvGraphicFramePr>
        <p:xfrm>
          <a:off x="560154" y="954395"/>
          <a:ext cx="11069782" cy="569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5443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D4F68A5-2378-CD5A-EFCC-B5BFBA268A78}"/>
              </a:ext>
            </a:extLst>
          </p:cNvPr>
          <p:cNvPicPr>
            <a:picLocks noChangeAspect="1"/>
          </p:cNvPicPr>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083" y="0"/>
            <a:ext cx="12107917" cy="6858000"/>
          </a:xfrm>
          <a:prstGeom prst="rect">
            <a:avLst/>
          </a:prstGeom>
          <a:effectLst>
            <a:outerShdw blurRad="50800" dist="50800" dir="5400000" algn="ctr" rotWithShape="0">
              <a:srgbClr val="000000">
                <a:alpha val="0"/>
              </a:srgbClr>
            </a:outerShdw>
          </a:effectLst>
        </p:spPr>
      </p:pic>
      <p:sp>
        <p:nvSpPr>
          <p:cNvPr id="4" name="Title 3"/>
          <p:cNvSpPr>
            <a:spLocks noGrp="1"/>
          </p:cNvSpPr>
          <p:nvPr>
            <p:ph type="title"/>
          </p:nvPr>
        </p:nvSpPr>
        <p:spPr>
          <a:xfrm>
            <a:off x="1582737" y="-142472"/>
            <a:ext cx="10515600" cy="1325563"/>
          </a:xfrm>
        </p:spPr>
        <p:txBody>
          <a:bodyPr>
            <a:normAutofit/>
          </a:bodyPr>
          <a:lstStyle/>
          <a:p>
            <a:pPr algn="r"/>
            <a:r>
              <a:rPr lang="en-US" sz="4000" b="1" dirty="0">
                <a:solidFill>
                  <a:schemeClr val="bg1"/>
                </a:solidFill>
                <a:latin typeface="Adobe Devanagari" panose="02040503050201020203" pitchFamily="18" charset="0"/>
                <a:cs typeface="Adobe Devanagari" panose="02040503050201020203" pitchFamily="18" charset="0"/>
              </a:rPr>
              <a:t>How Does Studying Business at Emory Work?</a:t>
            </a:r>
          </a:p>
        </p:txBody>
      </p:sp>
      <p:sp>
        <p:nvSpPr>
          <p:cNvPr id="6" name="Rectangle 3"/>
          <p:cNvSpPr>
            <a:spLocks noChangeArrowheads="1"/>
          </p:cNvSpPr>
          <p:nvPr/>
        </p:nvSpPr>
        <p:spPr bwMode="auto">
          <a:xfrm>
            <a:off x="587476" y="798132"/>
            <a:ext cx="10773428" cy="620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t">
            <a:spAutoFit/>
          </a:bodyPr>
          <a:lstStyle>
            <a:lvl1pPr marL="342900" indent="-34290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47700" indent="-396875"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104900" indent="-396875"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lvl="2">
              <a:spcBef>
                <a:spcPct val="0"/>
              </a:spcBef>
              <a:spcAft>
                <a:spcPts val="600"/>
              </a:spcAft>
            </a:pPr>
            <a:r>
              <a:rPr lang="en-US" altLang="en-US" sz="2800" b="1" dirty="0">
                <a:solidFill>
                  <a:srgbClr val="002060"/>
                </a:solidFill>
                <a:latin typeface="Adobe Devanagari" panose="02040503050201020203" pitchFamily="18" charset="0"/>
                <a:cs typeface="Adobe Devanagari" panose="02040503050201020203" pitchFamily="18" charset="0"/>
              </a:rPr>
              <a:t>Take the Pre-requisite courses and Explore the Emory Curriculum in your first year</a:t>
            </a:r>
          </a:p>
          <a:p>
            <a:pPr lvl="2">
              <a:spcBef>
                <a:spcPct val="0"/>
              </a:spcBef>
              <a:spcAft>
                <a:spcPts val="600"/>
              </a:spcAft>
            </a:pPr>
            <a:r>
              <a:rPr lang="en-US" altLang="en-US" sz="2800" b="1" dirty="0">
                <a:solidFill>
                  <a:srgbClr val="002060"/>
                </a:solidFill>
                <a:latin typeface="Adobe Devanagari" panose="02040503050201020203" pitchFamily="18" charset="0"/>
                <a:cs typeface="Adobe Devanagari" panose="02040503050201020203" pitchFamily="18" charset="0"/>
              </a:rPr>
              <a:t>Declare your intent to matriculate to the BBA in the semester before you want to start.</a:t>
            </a:r>
          </a:p>
          <a:p>
            <a:pPr lvl="3">
              <a:spcBef>
                <a:spcPct val="0"/>
              </a:spcBef>
              <a:spcAft>
                <a:spcPts val="600"/>
              </a:spcAft>
            </a:pPr>
            <a:r>
              <a:rPr lang="en-US" altLang="en-US" sz="2800" b="1" dirty="0">
                <a:solidFill>
                  <a:srgbClr val="002060"/>
                </a:solidFill>
                <a:latin typeface="Adobe Devanagari" panose="02040503050201020203" pitchFamily="18" charset="0"/>
                <a:cs typeface="Adobe Devanagari" panose="02040503050201020203" pitchFamily="18" charset="0"/>
              </a:rPr>
              <a:t>You can start in at 3 different points on the Atlanta Campus- Fall of Sophomore year, Spring of Sophomore year or Fall of Junior year. On the Oxford Campus you would start after completion at Oxford.</a:t>
            </a:r>
          </a:p>
          <a:p>
            <a:pPr lvl="3">
              <a:spcBef>
                <a:spcPct val="0"/>
              </a:spcBef>
              <a:spcAft>
                <a:spcPts val="600"/>
              </a:spcAft>
            </a:pPr>
            <a:r>
              <a:rPr lang="en-US" altLang="en-US" sz="2800" b="1" dirty="0">
                <a:solidFill>
                  <a:srgbClr val="002060"/>
                </a:solidFill>
                <a:latin typeface="Adobe Devanagari" panose="02040503050201020203" pitchFamily="18" charset="0"/>
                <a:cs typeface="Adobe Devanagari" panose="02040503050201020203" pitchFamily="18" charset="0"/>
              </a:rPr>
              <a:t>You will be able to start once you finish your pre-requisites and declare intent. </a:t>
            </a:r>
          </a:p>
          <a:p>
            <a:pPr lvl="3">
              <a:spcBef>
                <a:spcPct val="0"/>
              </a:spcBef>
              <a:spcAft>
                <a:spcPts val="600"/>
              </a:spcAft>
            </a:pPr>
            <a:r>
              <a:rPr lang="en-US" altLang="en-US" sz="2800" b="1" dirty="0">
                <a:solidFill>
                  <a:srgbClr val="002060"/>
                </a:solidFill>
                <a:latin typeface="Adobe Devanagari" panose="02040503050201020203" pitchFamily="18" charset="0"/>
                <a:cs typeface="Adobe Devanagari" panose="02040503050201020203" pitchFamily="18" charset="0"/>
              </a:rPr>
              <a:t>We will want to see a 3.3 average in your pre-requisites and diverse involvement across Emory’s campus. Students who may not earn A’s and B’s in the pre-requisites will have an opportunity to submit a supplemental essay.</a:t>
            </a:r>
          </a:p>
          <a:p>
            <a:pPr lvl="2" eaLnBrk="1" hangingPunct="1">
              <a:spcBef>
                <a:spcPct val="0"/>
              </a:spcBef>
              <a:spcAft>
                <a:spcPts val="600"/>
              </a:spcAft>
              <a:buFontTx/>
              <a:buNone/>
            </a:pPr>
            <a:endParaRPr lang="en-US" altLang="en-US" sz="800" dirty="0">
              <a:solidFill>
                <a:schemeClr val="tx2"/>
              </a:solidFill>
            </a:endParaRPr>
          </a:p>
        </p:txBody>
      </p:sp>
    </p:spTree>
    <p:extLst>
      <p:ext uri="{BB962C8B-B14F-4D97-AF65-F5344CB8AC3E}">
        <p14:creationId xmlns:p14="http://schemas.microsoft.com/office/powerpoint/2010/main" val="260232243"/>
      </p:ext>
    </p:extLst>
  </p:cSld>
  <p:clrMapOvr>
    <a:masterClrMapping/>
  </p:clrMapOvr>
  <mc:AlternateContent xmlns:mc="http://schemas.openxmlformats.org/markup-compatibility/2006" xmlns:p14="http://schemas.microsoft.com/office/powerpoint/2010/main">
    <mc:Choice Requires="p14">
      <p:transition spd="slow" p14:dur="2000" advTm="215674"/>
    </mc:Choice>
    <mc:Fallback xmlns="">
      <p:transition spd="slow" advTm="21567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p:cNvSpPr>
            <a:spLocks noGrp="1"/>
          </p:cNvSpPr>
          <p:nvPr>
            <p:ph type="title"/>
          </p:nvPr>
        </p:nvSpPr>
        <p:spPr>
          <a:xfrm>
            <a:off x="339213" y="267509"/>
            <a:ext cx="5387502" cy="1325563"/>
          </a:xfrm>
        </p:spPr>
        <p:txBody>
          <a:bodyPr vert="horz" lIns="91440" tIns="45720" rIns="91440" bIns="45720" rtlCol="0" anchor="ctr">
            <a:normAutofit/>
          </a:bodyPr>
          <a:lstStyle/>
          <a:p>
            <a:r>
              <a:rPr lang="en-US" sz="3700" b="1" dirty="0"/>
              <a:t>Admission –Criteria Based Intent to Matriculate</a:t>
            </a:r>
          </a:p>
        </p:txBody>
      </p:sp>
      <p:sp>
        <p:nvSpPr>
          <p:cNvPr id="10" name="Content Placeholder 9"/>
          <p:cNvSpPr>
            <a:spLocks noGrp="1"/>
          </p:cNvSpPr>
          <p:nvPr>
            <p:ph sz="half" idx="2"/>
          </p:nvPr>
        </p:nvSpPr>
        <p:spPr>
          <a:xfrm>
            <a:off x="339213" y="1295416"/>
            <a:ext cx="6017342" cy="5197459"/>
          </a:xfrm>
        </p:spPr>
        <p:txBody>
          <a:bodyPr vert="horz" lIns="91440" tIns="45720" rIns="91440" bIns="45720" rtlCol="0">
            <a:normAutofit/>
          </a:bodyPr>
          <a:lstStyle/>
          <a:p>
            <a:pPr marL="250825" lvl="2">
              <a:spcBef>
                <a:spcPct val="0"/>
              </a:spcBef>
            </a:pPr>
            <a:endParaRPr lang="en-US" altLang="en-US" sz="1600" dirty="0">
              <a:latin typeface="Calibri Light" panose="020F0302020204030204" pitchFamily="34" charset="0"/>
              <a:cs typeface="Calibri Light" panose="020F0302020204030204" pitchFamily="34" charset="0"/>
            </a:endParaRPr>
          </a:p>
          <a:p>
            <a:pPr marL="0" indent="0">
              <a:spcBef>
                <a:spcPct val="0"/>
              </a:spcBef>
              <a:buNone/>
            </a:pPr>
            <a:r>
              <a:rPr lang="en-US" altLang="en-US" sz="2000" b="1" dirty="0">
                <a:latin typeface="Calibri Light" panose="020F0302020204030204" pitchFamily="34" charset="0"/>
                <a:cs typeface="Calibri Light" panose="020F0302020204030204" pitchFamily="34" charset="0"/>
              </a:rPr>
              <a:t>Pre-Requisites </a:t>
            </a:r>
          </a:p>
          <a:p>
            <a:pPr marL="0" indent="0">
              <a:spcBef>
                <a:spcPct val="0"/>
              </a:spcBef>
              <a:buNone/>
            </a:pPr>
            <a:r>
              <a:rPr lang="en-US" altLang="en-US" sz="1800" i="1" dirty="0">
                <a:latin typeface="Calibri Light" panose="020F0302020204030204" pitchFamily="34" charset="0"/>
                <a:cs typeface="Calibri Light" panose="020F0302020204030204" pitchFamily="34" charset="0"/>
              </a:rPr>
              <a:t>May be enrolled at time of  declaration of intent to matriculate</a:t>
            </a:r>
          </a:p>
          <a:p>
            <a:pPr marL="0" indent="0">
              <a:spcBef>
                <a:spcPct val="0"/>
              </a:spcBef>
              <a:buNone/>
            </a:pPr>
            <a:endParaRPr lang="en-US" altLang="en-US" sz="1800" i="1" dirty="0">
              <a:latin typeface="Calibri Light" panose="020F0302020204030204" pitchFamily="34" charset="0"/>
              <a:cs typeface="Calibri Light" panose="020F0302020204030204" pitchFamily="34" charset="0"/>
            </a:endParaRPr>
          </a:p>
          <a:p>
            <a:pPr lvl="2">
              <a:spcBef>
                <a:spcPct val="0"/>
              </a:spcBef>
            </a:pPr>
            <a:r>
              <a:rPr lang="en-US" altLang="en-US" sz="1800" dirty="0">
                <a:latin typeface="Calibri Light" panose="020F0302020204030204" pitchFamily="34" charset="0"/>
                <a:cs typeface="Calibri Light" panose="020F0302020204030204" pitchFamily="34" charset="0"/>
              </a:rPr>
              <a:t>Micro and Macro Economics</a:t>
            </a:r>
          </a:p>
          <a:p>
            <a:pPr lvl="3">
              <a:spcBef>
                <a:spcPct val="0"/>
              </a:spcBef>
            </a:pPr>
            <a:r>
              <a:rPr lang="en-US" altLang="en-US" dirty="0">
                <a:latin typeface="Calibri Light" panose="020F0302020204030204" pitchFamily="34" charset="0"/>
                <a:cs typeface="Calibri Light" panose="020F0302020204030204" pitchFamily="34" charset="0"/>
              </a:rPr>
              <a:t>Econ 101 and 112, FIN 201 or AP/IB credit</a:t>
            </a:r>
          </a:p>
          <a:p>
            <a:pPr lvl="2">
              <a:spcBef>
                <a:spcPct val="0"/>
              </a:spcBef>
            </a:pPr>
            <a:r>
              <a:rPr lang="en-US" altLang="en-US" sz="1800" dirty="0">
                <a:latin typeface="Calibri Light" panose="020F0302020204030204" pitchFamily="34" charset="0"/>
                <a:cs typeface="Calibri Light" panose="020F0302020204030204" pitchFamily="34" charset="0"/>
              </a:rPr>
              <a:t>Statistics Competency</a:t>
            </a:r>
          </a:p>
          <a:p>
            <a:pPr lvl="3">
              <a:spcBef>
                <a:spcPct val="0"/>
              </a:spcBef>
            </a:pPr>
            <a:r>
              <a:rPr lang="en-US" altLang="en-US" dirty="0">
                <a:latin typeface="Calibri Light" panose="020F0302020204030204" pitchFamily="34" charset="0"/>
                <a:cs typeface="Calibri Light" panose="020F0302020204030204" pitchFamily="34" charset="0"/>
              </a:rPr>
              <a:t>AP statistics, QTM 100, QTM 110, ECON 220, or our Statistics Bootcamp</a:t>
            </a:r>
          </a:p>
          <a:p>
            <a:pPr lvl="2">
              <a:spcBef>
                <a:spcPct val="0"/>
              </a:spcBef>
            </a:pPr>
            <a:r>
              <a:rPr lang="en-US" altLang="en-US" sz="1800" dirty="0">
                <a:latin typeface="Calibri Light" panose="020F0302020204030204" pitchFamily="34" charset="0"/>
                <a:cs typeface="Calibri Light" panose="020F0302020204030204" pitchFamily="34" charset="0"/>
              </a:rPr>
              <a:t>Data &amp; Decision Analytics</a:t>
            </a:r>
          </a:p>
          <a:p>
            <a:pPr lvl="3">
              <a:spcBef>
                <a:spcPct val="0"/>
              </a:spcBef>
            </a:pPr>
            <a:r>
              <a:rPr lang="en-US" altLang="en-US" dirty="0">
                <a:latin typeface="Calibri Light" panose="020F0302020204030204" pitchFamily="34" charset="0"/>
                <a:cs typeface="Calibri Light" panose="020F0302020204030204" pitchFamily="34" charset="0"/>
              </a:rPr>
              <a:t>BUS 350</a:t>
            </a:r>
          </a:p>
          <a:p>
            <a:pPr lvl="2">
              <a:spcBef>
                <a:spcPct val="0"/>
              </a:spcBef>
            </a:pPr>
            <a:r>
              <a:rPr lang="en-US" altLang="en-US" sz="1800" dirty="0">
                <a:latin typeface="Calibri Light" panose="020F0302020204030204" pitchFamily="34" charset="0"/>
                <a:cs typeface="Calibri Light" panose="020F0302020204030204" pitchFamily="34" charset="0"/>
              </a:rPr>
              <a:t>BUS 290- Tech Toolkit, Excel</a:t>
            </a:r>
          </a:p>
          <a:p>
            <a:pPr lvl="2">
              <a:spcBef>
                <a:spcPct val="0"/>
              </a:spcBef>
            </a:pPr>
            <a:r>
              <a:rPr lang="en-US" altLang="en-US" sz="1800" dirty="0">
                <a:latin typeface="Calibri Light" panose="020F0302020204030204" pitchFamily="34" charset="0"/>
                <a:cs typeface="Calibri Light" panose="020F0302020204030204" pitchFamily="34" charset="0"/>
              </a:rPr>
              <a:t>Oxford: Associates degree requirements </a:t>
            </a:r>
          </a:p>
          <a:p>
            <a:pPr lvl="2">
              <a:spcBef>
                <a:spcPct val="0"/>
              </a:spcBef>
            </a:pPr>
            <a:r>
              <a:rPr lang="en-US" altLang="en-US" sz="1800" dirty="0">
                <a:latin typeface="Calibri Light" panose="020F0302020204030204" pitchFamily="34" charset="0"/>
                <a:cs typeface="Calibri Light" panose="020F0302020204030204" pitchFamily="34" charset="0"/>
              </a:rPr>
              <a:t>Accounting 200- The Language of Business</a:t>
            </a:r>
          </a:p>
          <a:p>
            <a:pPr lvl="3">
              <a:spcBef>
                <a:spcPct val="0"/>
              </a:spcBef>
            </a:pPr>
            <a:r>
              <a:rPr lang="en-US" altLang="en-US" dirty="0">
                <a:latin typeface="Calibri Light" panose="020F0302020204030204" pitchFamily="34" charset="0"/>
                <a:cs typeface="Calibri Light" panose="020F0302020204030204" pitchFamily="34" charset="0"/>
              </a:rPr>
              <a:t>Not required for matriculation, but recommended in first 3 semesters</a:t>
            </a:r>
          </a:p>
          <a:p>
            <a:pPr lvl="2">
              <a:spcBef>
                <a:spcPct val="0"/>
              </a:spcBef>
            </a:pPr>
            <a:r>
              <a:rPr lang="en-US" altLang="en-US" sz="1800" dirty="0">
                <a:latin typeface="Calibri Light" panose="020F0302020204030204" pitchFamily="34" charset="0"/>
                <a:cs typeface="Calibri Light" panose="020F0302020204030204" pitchFamily="34" charset="0"/>
              </a:rPr>
              <a:t>Work on your GERS- we want to see progress towards this coursework</a:t>
            </a:r>
          </a:p>
          <a:p>
            <a:endParaRPr lang="en-US" sz="1400" dirty="0"/>
          </a:p>
        </p:txBody>
      </p:sp>
      <p:pic>
        <p:nvPicPr>
          <p:cNvPr id="1028" name="Picture 4" descr="Don't Be “Data-Driven.” Be Analytics-Driven. | by Robert Yi | Towards Data  Science">
            <a:extLst>
              <a:ext uri="{FF2B5EF4-FFF2-40B4-BE49-F238E27FC236}">
                <a16:creationId xmlns:a16="http://schemas.microsoft.com/office/drawing/2014/main" id="{6DDB5E34-9281-4645-FB87-82D1A939EF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2" r="8460" b="1"/>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04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55544"/>
      </p:ext>
    </p:extLst>
  </p:cSld>
  <p:clrMapOvr>
    <a:masterClrMapping/>
  </p:clrMapOvr>
  <mc:AlternateContent xmlns:mc="http://schemas.openxmlformats.org/markup-compatibility/2006" xmlns:p14="http://schemas.microsoft.com/office/powerpoint/2010/main">
    <mc:Choice Requires="p14">
      <p:transition spd="slow" p14:dur="2000" advTm="105974"/>
    </mc:Choice>
    <mc:Fallback xmlns="">
      <p:transition spd="slow" advTm="1059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179" y="25361"/>
            <a:ext cx="9448799" cy="584775"/>
          </a:xfrm>
          <a:prstGeom prst="rect">
            <a:avLst/>
          </a:prstGeom>
        </p:spPr>
        <p:txBody>
          <a:bodyPr wrap="square">
            <a:spAutoFit/>
          </a:bodyPr>
          <a:lstStyle/>
          <a:p>
            <a:r>
              <a:rPr lang="en-US" sz="3200" b="1" dirty="0">
                <a:solidFill>
                  <a:srgbClr val="F2A900"/>
                </a:solidFill>
                <a:latin typeface="Calibri Light" panose="020F0302020204030204" pitchFamily="34" charset="0"/>
                <a:cs typeface="Calibri Light" panose="020F0302020204030204" pitchFamily="34" charset="0"/>
              </a:rPr>
              <a:t>What if I have multiple academic interests?</a:t>
            </a:r>
          </a:p>
        </p:txBody>
      </p:sp>
      <p:sp>
        <p:nvSpPr>
          <p:cNvPr id="6" name="Rectangle 5"/>
          <p:cNvSpPr/>
          <p:nvPr/>
        </p:nvSpPr>
        <p:spPr>
          <a:xfrm>
            <a:off x="387179" y="610136"/>
            <a:ext cx="10350144" cy="6247864"/>
          </a:xfrm>
          <a:prstGeom prst="rect">
            <a:avLst/>
          </a:prstGeom>
        </p:spPr>
        <p:txBody>
          <a:bodyPr wrap="square" lIns="91440" tIns="45720" rIns="91440" bIns="45720" anchor="t">
            <a:spAutoFit/>
          </a:bodyPr>
          <a:lstStyle/>
          <a:p>
            <a:pPr fontAlgn="base">
              <a:buFont typeface="Arial" panose="020B0604020202020204" pitchFamily="34" charset="0"/>
              <a:buChar char="•"/>
            </a:pPr>
            <a:r>
              <a:rPr lang="en-US" sz="2000" b="1" dirty="0">
                <a:solidFill>
                  <a:schemeClr val="bg1"/>
                </a:solidFill>
                <a:latin typeface="Calibri Light" panose="020F0302020204030204" pitchFamily="34" charset="0"/>
                <a:cs typeface="Calibri Light" panose="020F0302020204030204" pitchFamily="34" charset="0"/>
              </a:rPr>
              <a:t>Health: It is possible to take the business pre-requisites and be enrolled in the BBA Program alongside fulfilling pre-health pre-requisites.  Even once students enter the BBA Program, they will have a number of open spots that they can fill with non-business coursework. We have several students each year complete the pre-health requirements alongside the BBA.</a:t>
            </a:r>
          </a:p>
          <a:p>
            <a:pPr fontAlgn="base"/>
            <a:endParaRPr lang="en-US" sz="2000" b="1" dirty="0">
              <a:solidFill>
                <a:schemeClr val="bg1"/>
              </a:solidFill>
              <a:latin typeface="Calibri Light" panose="020F0302020204030204" pitchFamily="34" charset="0"/>
              <a:cs typeface="Calibri Light" panose="020F0302020204030204" pitchFamily="34" charset="0"/>
            </a:endParaRPr>
          </a:p>
          <a:p>
            <a:pPr fontAlgn="base">
              <a:buFont typeface="Arial" panose="020B0604020202020204" pitchFamily="34" charset="0"/>
              <a:buChar char="•"/>
            </a:pPr>
            <a:r>
              <a:rPr lang="en-US" sz="2000" b="1" dirty="0">
                <a:solidFill>
                  <a:schemeClr val="bg1"/>
                </a:solidFill>
                <a:latin typeface="Calibri Light" panose="020F0302020204030204" pitchFamily="34" charset="0"/>
                <a:cs typeface="Calibri Light" panose="020F0302020204030204" pitchFamily="34" charset="0"/>
              </a:rPr>
              <a:t>Law: Pre-law does not have specific requirements.  The business curriculum is an excellent fit for students interested in the law.  We offer two business law classes as well as a business ethics course.  In addition, the teaching style is good preparation in that students are often called upon to participate.</a:t>
            </a:r>
          </a:p>
          <a:p>
            <a:pPr fontAlgn="base"/>
            <a:endParaRPr lang="en-US" sz="2000" b="1" dirty="0">
              <a:solidFill>
                <a:schemeClr val="bg1"/>
              </a:solidFill>
              <a:latin typeface="Calibri Light" panose="020F0302020204030204" pitchFamily="34" charset="0"/>
              <a:cs typeface="Calibri Light" panose="020F0302020204030204" pitchFamily="34" charset="0"/>
            </a:endParaRPr>
          </a:p>
          <a:p>
            <a:pPr fontAlgn="base">
              <a:buFont typeface="Arial" panose="020B0604020202020204" pitchFamily="34" charset="0"/>
              <a:buChar char="•"/>
            </a:pPr>
            <a:r>
              <a:rPr lang="en-US" sz="2000" b="1" dirty="0">
                <a:solidFill>
                  <a:schemeClr val="bg1"/>
                </a:solidFill>
                <a:latin typeface="Calibri Light" panose="020F0302020204030204" pitchFamily="34" charset="0"/>
                <a:cs typeface="Calibri Light" panose="020F0302020204030204" pitchFamily="34" charset="0"/>
              </a:rPr>
              <a:t>Dual Degree with GT: A number of students have completed the dual degree in engineering along with the BBA.  It is possible but requires careful planning beginning at the freshman year, and possibly some summer coursework, especially for students who are not entering with AP coursework.  All students interested in this path should meet with a pre-BBA advisor and once they are enrolled in the BBA Program, will be advised by the Program Dean.</a:t>
            </a:r>
          </a:p>
          <a:p>
            <a:pPr fontAlgn="base">
              <a:buFont typeface="Arial" panose="020B0604020202020204" pitchFamily="34" charset="0"/>
              <a:buChar char="•"/>
            </a:pPr>
            <a:endParaRPr lang="en-US" sz="2000" b="1" i="0" dirty="0">
              <a:solidFill>
                <a:srgbClr val="000000"/>
              </a:solidFill>
              <a:effectLst/>
              <a:latin typeface="Calibri Light" panose="020F0302020204030204" pitchFamily="34" charset="0"/>
              <a:cs typeface="Calibri Light" panose="020F0302020204030204" pitchFamily="34" charset="0"/>
            </a:endParaRPr>
          </a:p>
          <a:p>
            <a:pPr fontAlgn="base">
              <a:buFont typeface="Arial" panose="020B0604020202020204" pitchFamily="34" charset="0"/>
              <a:buChar char="•"/>
            </a:pPr>
            <a:r>
              <a:rPr lang="en-US" sz="2000" b="1" dirty="0">
                <a:solidFill>
                  <a:schemeClr val="bg1"/>
                </a:solidFill>
                <a:latin typeface="Calibri Light" panose="020F0302020204030204" pitchFamily="34" charset="0"/>
                <a:cs typeface="Calibri Light" panose="020F0302020204030204" pitchFamily="34" charset="0"/>
              </a:rPr>
              <a:t>28% of BBAs will have a second major in the college, you can pair the BBA with just about anything!</a:t>
            </a:r>
          </a:p>
          <a:p>
            <a:pPr fontAlgn="base">
              <a:buFont typeface="Arial" panose="020B0604020202020204" pitchFamily="34" charset="0"/>
              <a:buChar char="•"/>
            </a:pPr>
            <a:endParaRPr lang="en-US" sz="2000" b="1" i="0" dirty="0">
              <a:solidFill>
                <a:schemeClr val="bg1"/>
              </a:solidFill>
              <a:effectLst/>
              <a:latin typeface="Calibri Light" panose="020F0302020204030204" pitchFamily="34" charset="0"/>
              <a:cs typeface="Calibri Light" panose="020F0302020204030204" pitchFamily="34" charset="0"/>
            </a:endParaRPr>
          </a:p>
          <a:p>
            <a:pPr fontAlgn="base">
              <a:buFont typeface="Arial" panose="020B0604020202020204" pitchFamily="34" charset="0"/>
              <a:buChar char="•"/>
            </a:pPr>
            <a:r>
              <a:rPr lang="en-US" sz="2000" b="1" dirty="0">
                <a:solidFill>
                  <a:schemeClr val="bg1"/>
                </a:solidFill>
                <a:latin typeface="Calibri Light" panose="020F0302020204030204" pitchFamily="34" charset="0"/>
                <a:cs typeface="Calibri Light" panose="020F0302020204030204" pitchFamily="34" charset="0"/>
              </a:rPr>
              <a:t> BBA Minor- Students not choosing the BBA Major, may complete the BBA minor, focused on core business classes.</a:t>
            </a:r>
            <a:endParaRPr lang="en-US" sz="2000" b="1" i="0" dirty="0">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82598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1" name="Rectangle 106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p:cNvSpPr>
            <a:spLocks noGrp="1"/>
          </p:cNvSpPr>
          <p:nvPr>
            <p:ph type="title"/>
          </p:nvPr>
        </p:nvSpPr>
        <p:spPr>
          <a:xfrm>
            <a:off x="838200" y="365125"/>
            <a:ext cx="5387502" cy="1325563"/>
          </a:xfrm>
        </p:spPr>
        <p:txBody>
          <a:bodyPr vert="horz" lIns="91440" tIns="45720" rIns="91440" bIns="45720" rtlCol="0" anchor="ctr">
            <a:normAutofit/>
          </a:bodyPr>
          <a:lstStyle/>
          <a:p>
            <a:r>
              <a:rPr lang="en-US" sz="4800" b="1" dirty="0">
                <a:solidFill>
                  <a:srgbClr val="012169"/>
                </a:solidFill>
              </a:rPr>
              <a:t>Hot topics</a:t>
            </a:r>
          </a:p>
        </p:txBody>
      </p:sp>
      <p:graphicFrame>
        <p:nvGraphicFramePr>
          <p:cNvPr id="1062" name="Content Placeholder 9">
            <a:extLst>
              <a:ext uri="{FF2B5EF4-FFF2-40B4-BE49-F238E27FC236}">
                <a16:creationId xmlns:a16="http://schemas.microsoft.com/office/drawing/2014/main" id="{0331BC08-DD0B-4DFE-1412-97D77DD1A6D4}"/>
              </a:ext>
            </a:extLst>
          </p:cNvPr>
          <p:cNvGraphicFramePr>
            <a:graphicFrameLocks noGrp="1"/>
          </p:cNvGraphicFramePr>
          <p:nvPr>
            <p:ph sz="half" idx="2"/>
            <p:extLst>
              <p:ext uri="{D42A27DB-BD31-4B8C-83A1-F6EECF244321}">
                <p14:modId xmlns:p14="http://schemas.microsoft.com/office/powerpoint/2010/main" val="649038519"/>
              </p:ext>
            </p:extLst>
          </p:nvPr>
        </p:nvGraphicFramePr>
        <p:xfrm>
          <a:off x="838199" y="1825625"/>
          <a:ext cx="622717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891379"/>
      </p:ext>
    </p:extLst>
  </p:cSld>
  <p:clrMapOvr>
    <a:masterClrMapping/>
  </p:clrMapOvr>
  <mc:AlternateContent xmlns:mc="http://schemas.openxmlformats.org/markup-compatibility/2006">
    <mc:Choice xmlns:p14="http://schemas.microsoft.com/office/powerpoint/2010/main" Requires="p14">
      <p:transition spd="slow" p14:dur="2000" advTm="105974"/>
    </mc:Choice>
    <mc:Fallback>
      <p:transition spd="slow" advTm="105974"/>
    </mc:Fallback>
  </mc:AlternateContent>
</p:sld>
</file>

<file path=ppt/theme/theme1.xml><?xml version="1.0" encoding="utf-8"?>
<a:theme xmlns:a="http://schemas.openxmlformats.org/drawingml/2006/main" name="Go_Beyond Mai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use-images" id="{520A2DFA-2629-9F48-AB29-84B4364D8F4B}" vid="{8D8048E7-9829-6E47-A1D6-7714BBC25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30923B4C11CE4EA747D16AC9435287" ma:contentTypeVersion="19" ma:contentTypeDescription="Create a new document." ma:contentTypeScope="" ma:versionID="50dd82918bf143a365abc8db509db29f">
  <xsd:schema xmlns:xsd="http://www.w3.org/2001/XMLSchema" xmlns:xs="http://www.w3.org/2001/XMLSchema" xmlns:p="http://schemas.microsoft.com/office/2006/metadata/properties" xmlns:ns2="8d40ef95-a444-49b4-ba2d-8259c15e81e6" xmlns:ns3="989c1c16-0bb3-405e-858f-3e8b2bd8ae71" targetNamespace="http://schemas.microsoft.com/office/2006/metadata/properties" ma:root="true" ma:fieldsID="e4884db2dbd879f79b881f9509b90a0f" ns2:_="" ns3:_="">
    <xsd:import namespace="8d40ef95-a444-49b4-ba2d-8259c15e81e6"/>
    <xsd:import namespace="989c1c16-0bb3-405e-858f-3e8b2bd8ae71"/>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40ef95-a444-49b4-ba2d-8259c15e81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9c1c16-0bb3-405e-858f-3e8b2bd8ae7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f8070ca-508e-4458-9dc3-0f0851e7479f}" ma:internalName="TaxCatchAll" ma:showField="CatchAllData" ma:web="989c1c16-0bb3-405e-858f-3e8b2bd8ae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3E563-F258-494B-9585-170A042E00A6}"/>
</file>

<file path=customXml/itemProps2.xml><?xml version="1.0" encoding="utf-8"?>
<ds:datastoreItem xmlns:ds="http://schemas.openxmlformats.org/officeDocument/2006/customXml" ds:itemID="{12411C0D-0CF7-455B-A023-F22C1B99A27A}"/>
</file>

<file path=docProps/app.xml><?xml version="1.0" encoding="utf-8"?>
<Properties xmlns="http://schemas.openxmlformats.org/officeDocument/2006/extended-properties" xmlns:vt="http://schemas.openxmlformats.org/officeDocument/2006/docPropsVTypes">
  <Template>general-use-images (2)</Template>
  <TotalTime>865</TotalTime>
  <Words>1243</Words>
  <Application>Microsoft Office PowerPoint</Application>
  <PresentationFormat>Widescreen</PresentationFormat>
  <Paragraphs>112</Paragraphs>
  <Slides>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Adobe Devanagari</vt:lpstr>
      <vt:lpstr>Arial</vt:lpstr>
      <vt:lpstr>Arial Narrow</vt:lpstr>
      <vt:lpstr>Calibri</vt:lpstr>
      <vt:lpstr>Calibri Light</vt:lpstr>
      <vt:lpstr>Franklin Gothic Demi Cond</vt:lpstr>
      <vt:lpstr>Georgia</vt:lpstr>
      <vt:lpstr>Times</vt:lpstr>
      <vt:lpstr>Go_Beyond Main</vt:lpstr>
      <vt:lpstr>Office Theme</vt:lpstr>
      <vt:lpstr>PowerPoint Presentation</vt:lpstr>
      <vt:lpstr>PowerPoint Presentation</vt:lpstr>
      <vt:lpstr>PowerPoint Presentation</vt:lpstr>
      <vt:lpstr>The BBA and the Liberal Arts, Emory’s Secret Sauce</vt:lpstr>
      <vt:lpstr>PowerPoint Presentation</vt:lpstr>
      <vt:lpstr>How Does Studying Business at Emory Work?</vt:lpstr>
      <vt:lpstr>Admission –Criteria Based Intent to Matriculate</vt:lpstr>
      <vt:lpstr>PowerPoint Presentation</vt:lpstr>
      <vt:lpstr>Hot topics</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Gibbons, Anna</dc:creator>
  <cp:lastModifiedBy>Gibbons, Anna</cp:lastModifiedBy>
  <cp:revision>258</cp:revision>
  <cp:lastPrinted>2017-04-20T15:49:31Z</cp:lastPrinted>
  <dcterms:created xsi:type="dcterms:W3CDTF">2021-03-30T15:01:33Z</dcterms:created>
  <dcterms:modified xsi:type="dcterms:W3CDTF">2024-03-13T20:41:39Z</dcterms:modified>
</cp:coreProperties>
</file>