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64" r:id="rId3"/>
    <p:sldId id="263" r:id="rId4"/>
    <p:sldId id="257" r:id="rId5"/>
    <p:sldId id="259" r:id="rId6"/>
    <p:sldId id="260" r:id="rId7"/>
    <p:sldId id="266" r:id="rId8"/>
    <p:sldId id="268" r:id="rId9"/>
    <p:sldId id="273" r:id="rId10"/>
    <p:sldId id="274" r:id="rId11"/>
    <p:sldId id="276" r:id="rId12"/>
    <p:sldId id="275" r:id="rId13"/>
    <p:sldId id="269" r:id="rId14"/>
    <p:sldId id="270" r:id="rId15"/>
    <p:sldId id="271" r:id="rId16"/>
    <p:sldId id="272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1" autoAdjust="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A0187-4CDF-EE4A-8E9D-2AD0628D72E2}" type="datetimeFigureOut">
              <a:rPr lang="en-US" smtClean="0"/>
              <a:t>6/10/14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0F429-DD56-8348-9F5A-0B576863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3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Semantics, in design, means to understand the subject in all its aspects; to relate the subject to</a:t>
            </a:r>
            <a:b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sender and the receiver in such a way that it makes sense to both. It means to design something that has a meaning, that is not arbitrary, that</a:t>
            </a:r>
            <a:b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a reason for being, something in which every detail carries the meaning or has a precise purpose aimed at a precise target.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F429-DD56-8348-9F5A-0B57686309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4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0F429-DD56-8348-9F5A-0B57686309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3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5F36-557B-1344-B22B-3AAF7494F18D}" type="datetimeFigureOut">
              <a:rPr lang="en-US" smtClean="0"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CFF4EE-8CB7-DC48-ACB4-334B4769A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5F36-557B-1344-B22B-3AAF7494F18D}" type="datetimeFigureOut">
              <a:rPr lang="en-US" smtClean="0"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F4EE-8CB7-DC48-ACB4-334B4769A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5F36-557B-1344-B22B-3AAF7494F18D}" type="datetimeFigureOut">
              <a:rPr lang="en-US" smtClean="0"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F4EE-8CB7-DC48-ACB4-334B4769A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5F36-557B-1344-B22B-3AAF7494F18D}" type="datetimeFigureOut">
              <a:rPr lang="en-US" smtClean="0"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F4EE-8CB7-DC48-ACB4-334B4769A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5F36-557B-1344-B22B-3AAF7494F18D}" type="datetimeFigureOut">
              <a:rPr lang="en-US" smtClean="0"/>
              <a:t>6/10/14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CFF4EE-8CB7-DC48-ACB4-334B4769AC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5F36-557B-1344-B22B-3AAF7494F18D}" type="datetimeFigureOut">
              <a:rPr lang="en-US" smtClean="0"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F4EE-8CB7-DC48-ACB4-334B4769A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5F36-557B-1344-B22B-3AAF7494F18D}" type="datetimeFigureOut">
              <a:rPr lang="en-US" smtClean="0"/>
              <a:t>6/10/14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F4EE-8CB7-DC48-ACB4-334B4769A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5F36-557B-1344-B22B-3AAF7494F18D}" type="datetimeFigureOut">
              <a:rPr lang="en-US" smtClean="0"/>
              <a:t>6/10/14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F4EE-8CB7-DC48-ACB4-334B4769A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5F36-557B-1344-B22B-3AAF7494F18D}" type="datetimeFigureOut">
              <a:rPr lang="en-US" smtClean="0"/>
              <a:t>6/10/14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F4EE-8CB7-DC48-ACB4-334B4769A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5F36-557B-1344-B22B-3AAF7494F18D}" type="datetimeFigureOut">
              <a:rPr lang="en-US" smtClean="0"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F4EE-8CB7-DC48-ACB4-334B4769AC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5F36-557B-1344-B22B-3AAF7494F18D}" type="datetimeFigureOut">
              <a:rPr lang="en-US" smtClean="0"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CFF4EE-8CB7-DC48-ACB4-334B4769AC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9565F36-557B-1344-B22B-3AAF7494F18D}" type="datetimeFigureOut">
              <a:rPr lang="en-US" smtClean="0"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CCFF4EE-8CB7-DC48-ACB4-334B4769AC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br>
              <a:rPr lang="en-US" dirty="0" smtClean="0"/>
            </a:br>
            <a:r>
              <a:rPr lang="en-US" dirty="0" smtClean="0"/>
              <a:t>&amp;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Kevin Glover, </a:t>
            </a:r>
            <a:r>
              <a:rPr lang="en-US" dirty="0" smtClean="0"/>
              <a:t>Emory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46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1524318"/>
            <a:ext cx="8974667" cy="5333681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Mobile First</a:t>
            </a:r>
            <a:endParaRPr lang="en-US" dirty="0"/>
          </a:p>
        </p:txBody>
      </p:sp>
      <p:pic>
        <p:nvPicPr>
          <p:cNvPr id="5" name="Picture 4" descr="Screen Shot 2014-06-10 at 10.11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2112434"/>
            <a:ext cx="65405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834" y="152718"/>
            <a:ext cx="7353300" cy="1032615"/>
          </a:xfrm>
        </p:spPr>
        <p:txBody>
          <a:bodyPr/>
          <a:lstStyle/>
          <a:p>
            <a:pPr algn="ctr"/>
            <a:r>
              <a:rPr lang="en-US" dirty="0" smtClean="0"/>
              <a:t>#1 Phone in the World</a:t>
            </a:r>
            <a:endParaRPr lang="en-US" dirty="0"/>
          </a:p>
        </p:txBody>
      </p:sp>
      <p:pic>
        <p:nvPicPr>
          <p:cNvPr id="4" name="Picture 3" descr="Screen Shot 2014-06-10 at 10.43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67" y="1524318"/>
            <a:ext cx="62230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82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10 at 10.42.0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6" b="14364"/>
          <a:stretch/>
        </p:blipFill>
        <p:spPr>
          <a:xfrm>
            <a:off x="0" y="1"/>
            <a:ext cx="8995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0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Web Fonts Responsibly</a:t>
            </a:r>
            <a:endParaRPr lang="en-US" dirty="0"/>
          </a:p>
        </p:txBody>
      </p:sp>
      <p:pic>
        <p:nvPicPr>
          <p:cNvPr id="5" name="Picture 4" descr="Screen Shot 2014-06-10 at 9.39.5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50"/>
          <a:stretch/>
        </p:blipFill>
        <p:spPr>
          <a:xfrm>
            <a:off x="90327" y="1949971"/>
            <a:ext cx="3703222" cy="4920615"/>
          </a:xfrm>
          <a:prstGeom prst="rect">
            <a:avLst/>
          </a:prstGeom>
        </p:spPr>
      </p:pic>
      <p:pic>
        <p:nvPicPr>
          <p:cNvPr id="6" name="Picture 5" descr="Screen Shot 2014-06-10 at 9.48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850" y="2751340"/>
            <a:ext cx="4613086" cy="27590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60165" y="6498167"/>
            <a:ext cx="2438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</a:rPr>
              <a:t>Google.com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/Fonts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2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concise Language</a:t>
            </a:r>
            <a:endParaRPr lang="en-US" dirty="0"/>
          </a:p>
        </p:txBody>
      </p:sp>
      <p:pic>
        <p:nvPicPr>
          <p:cNvPr id="5" name="Picture 4" descr="Screen Shot 2014-06-10 at 9.53.1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 r="4629"/>
          <a:stretch/>
        </p:blipFill>
        <p:spPr>
          <a:xfrm>
            <a:off x="1" y="2507808"/>
            <a:ext cx="8974668" cy="30948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60165" y="6498167"/>
            <a:ext cx="2438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</a:rPr>
              <a:t>Exploratorium.edu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56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0384"/>
            <a:ext cx="6802967" cy="842115"/>
          </a:xfrm>
        </p:spPr>
        <p:txBody>
          <a:bodyPr>
            <a:normAutofit/>
          </a:bodyPr>
          <a:lstStyle/>
          <a:p>
            <a:r>
              <a:rPr lang="en-US" dirty="0" smtClean="0"/>
              <a:t>Focus on content</a:t>
            </a:r>
            <a:endParaRPr lang="en-US" dirty="0"/>
          </a:p>
        </p:txBody>
      </p:sp>
      <p:pic>
        <p:nvPicPr>
          <p:cNvPr id="4" name="Picture 3" descr="Screen Shot 2014-06-10 at 9.56.0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6"/>
          <a:stretch/>
        </p:blipFill>
        <p:spPr>
          <a:xfrm>
            <a:off x="423335" y="1299262"/>
            <a:ext cx="8204830" cy="5198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0165" y="6498167"/>
            <a:ext cx="2438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</a:rPr>
              <a:t>Maps.Google.com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06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752282"/>
          </a:xfrm>
        </p:spPr>
        <p:txBody>
          <a:bodyPr>
            <a:normAutofit/>
          </a:bodyPr>
          <a:lstStyle/>
          <a:p>
            <a:r>
              <a:rPr lang="en-US" dirty="0" smtClean="0"/>
              <a:t>Use Design to emphasize your content</a:t>
            </a:r>
            <a:endParaRPr lang="en-US" dirty="0"/>
          </a:p>
        </p:txBody>
      </p:sp>
      <p:pic>
        <p:nvPicPr>
          <p:cNvPr id="4" name="Picture 3" descr="Screen Shot 2014-06-10 at 10.01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502"/>
            <a:ext cx="9144000" cy="4625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73913" y="6498167"/>
            <a:ext cx="317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</a:rPr>
              <a:t>EducationAboveAll.org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4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on the look out for cool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WEBSITES</a:t>
            </a:r>
          </a:p>
          <a:p>
            <a:r>
              <a:rPr lang="en-US" dirty="0" err="1" smtClean="0"/>
              <a:t>Awwwards.com</a:t>
            </a:r>
            <a:endParaRPr lang="en-US" dirty="0" smtClean="0"/>
          </a:p>
          <a:p>
            <a:r>
              <a:rPr lang="en-US" dirty="0" err="1" smtClean="0"/>
              <a:t>theDieLine.com</a:t>
            </a:r>
            <a:endParaRPr lang="en-US" dirty="0" smtClean="0"/>
          </a:p>
          <a:p>
            <a:r>
              <a:rPr lang="en-US" dirty="0" err="1" smtClean="0"/>
              <a:t>TheFoxIsBlack.com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7F7F7F"/>
                </a:solidFill>
              </a:rPr>
              <a:t>VIGNELLI CANON</a:t>
            </a:r>
          </a:p>
          <a:p>
            <a:r>
              <a:rPr lang="en-US" dirty="0" err="1" smtClean="0"/>
              <a:t>www.vignelli.com</a:t>
            </a:r>
            <a:r>
              <a:rPr lang="en-US" dirty="0"/>
              <a:t>/</a:t>
            </a:r>
            <a:r>
              <a:rPr lang="en-US" dirty="0" err="1"/>
              <a:t>canon.pdf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2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0120" y="797726"/>
            <a:ext cx="8241941" cy="5124295"/>
          </a:xfrm>
        </p:spPr>
        <p:txBody>
          <a:bodyPr>
            <a:normAutofit lnSpcReduction="10000"/>
          </a:bodyPr>
          <a:lstStyle/>
          <a:p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Design is not just what it looks like and feels like. </a:t>
            </a:r>
            <a:endParaRPr lang="en-US" sz="6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Design 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how it works.</a:t>
            </a:r>
            <a:endParaRPr lang="en-US" sz="6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8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2-24 at 1.37.4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 t="22066" r="2049" b="20060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66750" y="343421"/>
            <a:ext cx="3492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God </a:t>
            </a:r>
            <a:r>
              <a:rPr lang="en-US" sz="4000" dirty="0">
                <a:latin typeface="+mj-lt"/>
              </a:rPr>
              <a:t>is in 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the </a:t>
            </a:r>
            <a:r>
              <a:rPr lang="en-US" sz="4000" dirty="0">
                <a:latin typeface="+mj-lt"/>
              </a:rPr>
              <a:t>details</a:t>
            </a:r>
            <a:r>
              <a:rPr lang="en-US" sz="4000" dirty="0" smtClean="0">
                <a:latin typeface="+mj-lt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9039" y="236495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+mj-lt"/>
              </a:rPr>
              <a:t>“</a:t>
            </a:r>
            <a:endParaRPr lang="en-US" sz="48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4562" y="803303"/>
            <a:ext cx="418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”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550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is One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33705"/>
            <a:ext cx="8241941" cy="5124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design of a product is one with the whole as much as it is an individual piece. 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50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718"/>
            <a:ext cx="8890000" cy="850582"/>
          </a:xfrm>
        </p:spPr>
        <p:txBody>
          <a:bodyPr/>
          <a:lstStyle/>
          <a:p>
            <a:pPr algn="ctr"/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5" name="Picture 4" descr="Screen Shot 2014-06-10 at 8.51.0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5" r="16093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3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48600" cy="964882"/>
          </a:xfrm>
        </p:spPr>
        <p:txBody>
          <a:bodyPr/>
          <a:lstStyle/>
          <a:p>
            <a:pPr algn="ctr"/>
            <a:r>
              <a:rPr lang="en-US" dirty="0" smtClean="0"/>
              <a:t>Three Style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0" y="1689100"/>
            <a:ext cx="70358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Semantics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Syntactics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Pragmatics</a:t>
            </a:r>
          </a:p>
        </p:txBody>
      </p:sp>
    </p:spTree>
    <p:extLst>
      <p:ext uri="{BB962C8B-B14F-4D97-AF65-F5344CB8AC3E}">
        <p14:creationId xmlns:p14="http://schemas.microsoft.com/office/powerpoint/2010/main" val="167260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9238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Determine Right Structure From The </a:t>
            </a:r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0280"/>
            <a:ext cx="7620000" cy="43735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the purpose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Why are people coming here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are people accessing this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Where are they and what are they doing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are the budget and resources available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50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8601"/>
            <a:ext cx="7772400" cy="36297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Few Web Design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18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 Responsive Grid</a:t>
            </a:r>
            <a:endParaRPr lang="en-US" dirty="0"/>
          </a:p>
        </p:txBody>
      </p:sp>
      <p:pic>
        <p:nvPicPr>
          <p:cNvPr id="4" name="Picture 3" descr="Screen Shot 2014-06-10 at 9.43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6" y="2093869"/>
            <a:ext cx="4375776" cy="3875130"/>
          </a:xfrm>
          <a:prstGeom prst="rect">
            <a:avLst/>
          </a:prstGeom>
        </p:spPr>
      </p:pic>
      <p:pic>
        <p:nvPicPr>
          <p:cNvPr id="5" name="Picture 4" descr="Screen Shot 2014-06-10 at 10.07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67" y="1521472"/>
            <a:ext cx="3746500" cy="533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4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10517</TotalTime>
  <Words>176</Words>
  <Application>Microsoft Macintosh PowerPoint</Application>
  <PresentationFormat>On-screen Show (4:3)</PresentationFormat>
  <Paragraphs>46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Essential</vt:lpstr>
      <vt:lpstr>Content &amp; Design</vt:lpstr>
      <vt:lpstr>PowerPoint Presentation</vt:lpstr>
      <vt:lpstr>PowerPoint Presentation</vt:lpstr>
      <vt:lpstr>Design is One</vt:lpstr>
      <vt:lpstr>Why?</vt:lpstr>
      <vt:lpstr>Three Style Principles</vt:lpstr>
      <vt:lpstr>Determine Right Structure From The Start</vt:lpstr>
      <vt:lpstr>PowerPoint Presentation</vt:lpstr>
      <vt:lpstr>Use a Responsive Grid</vt:lpstr>
      <vt:lpstr>Think Mobile First</vt:lpstr>
      <vt:lpstr>#1 Phone in the World</vt:lpstr>
      <vt:lpstr>PowerPoint Presentation</vt:lpstr>
      <vt:lpstr>Use Web Fonts Responsibly</vt:lpstr>
      <vt:lpstr>Use concise Language</vt:lpstr>
      <vt:lpstr>Focus on content</vt:lpstr>
      <vt:lpstr>Use Design to emphasize your content</vt:lpstr>
      <vt:lpstr>Be on the look out for cool stuff</vt:lpstr>
    </vt:vector>
  </TitlesOfParts>
  <Company>Emory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ECDS Style Concept</dc:title>
  <dc:creator>Kevin Glover</dc:creator>
  <cp:lastModifiedBy>Kevin Glover</cp:lastModifiedBy>
  <cp:revision>21</cp:revision>
  <dcterms:created xsi:type="dcterms:W3CDTF">2014-02-24T18:17:41Z</dcterms:created>
  <dcterms:modified xsi:type="dcterms:W3CDTF">2014-06-10T15:20:10Z</dcterms:modified>
</cp:coreProperties>
</file>